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0"/>
  </p:notesMasterIdLst>
  <p:handoutMasterIdLst>
    <p:handoutMasterId r:id="rId21"/>
  </p:handoutMasterIdLst>
  <p:sldIdLst>
    <p:sldId id="700" r:id="rId5"/>
    <p:sldId id="638" r:id="rId6"/>
    <p:sldId id="257" r:id="rId7"/>
    <p:sldId id="258" r:id="rId8"/>
    <p:sldId id="259" r:id="rId9"/>
    <p:sldId id="260" r:id="rId10"/>
    <p:sldId id="261" r:id="rId11"/>
    <p:sldId id="262" r:id="rId12"/>
    <p:sldId id="263" r:id="rId13"/>
    <p:sldId id="264" r:id="rId14"/>
    <p:sldId id="265" r:id="rId15"/>
    <p:sldId id="266" r:id="rId16"/>
    <p:sldId id="268" r:id="rId17"/>
    <p:sldId id="267" r:id="rId18"/>
    <p:sldId id="63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4DCC363-3A89-446C-AF76-015B5FC4BBBF}" v="148" dt="2018-08-27T18:55:40.97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5A701DC0-C45A-4788-843E-32E06B2B1173}"/>
    <pc:docChg chg="delSld">
      <pc:chgData name="Becky Mann" userId="eb467d60-cff5-406f-b4ef-6c0aacb48478" providerId="ADAL" clId="{5A701DC0-C45A-4788-843E-32E06B2B1173}" dt="2018-08-27T17:35:07.162" v="53" actId="2696"/>
      <pc:docMkLst>
        <pc:docMk/>
      </pc:docMkLst>
      <pc:sldChg chg="del">
        <pc:chgData name="Becky Mann" userId="eb467d60-cff5-406f-b4ef-6c0aacb48478" providerId="ADAL" clId="{5A701DC0-C45A-4788-843E-32E06B2B1173}" dt="2018-08-27T17:35:06.701" v="3" actId="2696"/>
        <pc:sldMkLst>
          <pc:docMk/>
          <pc:sldMk cId="3557020749" sldId="340"/>
        </pc:sldMkLst>
      </pc:sldChg>
      <pc:sldChg chg="del">
        <pc:chgData name="Becky Mann" userId="eb467d60-cff5-406f-b4ef-6c0aacb48478" providerId="ADAL" clId="{5A701DC0-C45A-4788-843E-32E06B2B1173}" dt="2018-08-27T17:35:06.746" v="6" actId="2696"/>
        <pc:sldMkLst>
          <pc:docMk/>
          <pc:sldMk cId="636068235" sldId="341"/>
        </pc:sldMkLst>
      </pc:sldChg>
      <pc:sldChg chg="del">
        <pc:chgData name="Becky Mann" userId="eb467d60-cff5-406f-b4ef-6c0aacb48478" providerId="ADAL" clId="{5A701DC0-C45A-4788-843E-32E06B2B1173}" dt="2018-08-27T17:35:06.718" v="4" actId="2696"/>
        <pc:sldMkLst>
          <pc:docMk/>
          <pc:sldMk cId="2302058372" sldId="342"/>
        </pc:sldMkLst>
      </pc:sldChg>
      <pc:sldChg chg="del">
        <pc:chgData name="Becky Mann" userId="eb467d60-cff5-406f-b4ef-6c0aacb48478" providerId="ADAL" clId="{5A701DC0-C45A-4788-843E-32E06B2B1173}" dt="2018-08-27T17:35:06.732" v="5" actId="2696"/>
        <pc:sldMkLst>
          <pc:docMk/>
          <pc:sldMk cId="2072826259" sldId="343"/>
        </pc:sldMkLst>
      </pc:sldChg>
      <pc:sldChg chg="del">
        <pc:chgData name="Becky Mann" userId="eb467d60-cff5-406f-b4ef-6c0aacb48478" providerId="ADAL" clId="{5A701DC0-C45A-4788-843E-32E06B2B1173}" dt="2018-08-27T17:35:06.759" v="7" actId="2696"/>
        <pc:sldMkLst>
          <pc:docMk/>
          <pc:sldMk cId="1293916110" sldId="344"/>
        </pc:sldMkLst>
      </pc:sldChg>
      <pc:sldChg chg="del">
        <pc:chgData name="Becky Mann" userId="eb467d60-cff5-406f-b4ef-6c0aacb48478" providerId="ADAL" clId="{5A701DC0-C45A-4788-843E-32E06B2B1173}" dt="2018-08-27T17:35:06.773" v="8" actId="2696"/>
        <pc:sldMkLst>
          <pc:docMk/>
          <pc:sldMk cId="4202763388" sldId="345"/>
        </pc:sldMkLst>
      </pc:sldChg>
      <pc:sldChg chg="del">
        <pc:chgData name="Becky Mann" userId="eb467d60-cff5-406f-b4ef-6c0aacb48478" providerId="ADAL" clId="{5A701DC0-C45A-4788-843E-32E06B2B1173}" dt="2018-08-27T17:35:06.789" v="9" actId="2696"/>
        <pc:sldMkLst>
          <pc:docMk/>
          <pc:sldMk cId="1880378309" sldId="346"/>
        </pc:sldMkLst>
      </pc:sldChg>
      <pc:sldChg chg="del">
        <pc:chgData name="Becky Mann" userId="eb467d60-cff5-406f-b4ef-6c0aacb48478" providerId="ADAL" clId="{5A701DC0-C45A-4788-843E-32E06B2B1173}" dt="2018-08-27T17:35:06.803" v="10" actId="2696"/>
        <pc:sldMkLst>
          <pc:docMk/>
          <pc:sldMk cId="4207711224" sldId="347"/>
        </pc:sldMkLst>
      </pc:sldChg>
      <pc:sldChg chg="del">
        <pc:chgData name="Becky Mann" userId="eb467d60-cff5-406f-b4ef-6c0aacb48478" providerId="ADAL" clId="{5A701DC0-C45A-4788-843E-32E06B2B1173}" dt="2018-08-27T17:35:06.817" v="11" actId="2696"/>
        <pc:sldMkLst>
          <pc:docMk/>
          <pc:sldMk cId="3142416897" sldId="348"/>
        </pc:sldMkLst>
      </pc:sldChg>
      <pc:sldChg chg="del">
        <pc:chgData name="Becky Mann" userId="eb467d60-cff5-406f-b4ef-6c0aacb48478" providerId="ADAL" clId="{5A701DC0-C45A-4788-843E-32E06B2B1173}" dt="2018-08-27T17:35:06.828" v="12" actId="2696"/>
        <pc:sldMkLst>
          <pc:docMk/>
          <pc:sldMk cId="2005166254" sldId="349"/>
        </pc:sldMkLst>
      </pc:sldChg>
      <pc:sldChg chg="del">
        <pc:chgData name="Becky Mann" userId="eb467d60-cff5-406f-b4ef-6c0aacb48478" providerId="ADAL" clId="{5A701DC0-C45A-4788-843E-32E06B2B1173}" dt="2018-08-27T17:35:06.856" v="14" actId="2696"/>
        <pc:sldMkLst>
          <pc:docMk/>
          <pc:sldMk cId="1078622178" sldId="350"/>
        </pc:sldMkLst>
      </pc:sldChg>
      <pc:sldChg chg="del">
        <pc:chgData name="Becky Mann" userId="eb467d60-cff5-406f-b4ef-6c0aacb48478" providerId="ADAL" clId="{5A701DC0-C45A-4788-843E-32E06B2B1173}" dt="2018-08-27T17:35:06.843" v="13" actId="2696"/>
        <pc:sldMkLst>
          <pc:docMk/>
          <pc:sldMk cId="1917257423" sldId="352"/>
        </pc:sldMkLst>
      </pc:sldChg>
      <pc:sldChg chg="del">
        <pc:chgData name="Becky Mann" userId="eb467d60-cff5-406f-b4ef-6c0aacb48478" providerId="ADAL" clId="{5A701DC0-C45A-4788-843E-32E06B2B1173}" dt="2018-08-27T17:35:06.869" v="15" actId="2696"/>
        <pc:sldMkLst>
          <pc:docMk/>
          <pc:sldMk cId="3942378505" sldId="353"/>
        </pc:sldMkLst>
      </pc:sldChg>
      <pc:sldChg chg="del">
        <pc:chgData name="Becky Mann" userId="eb467d60-cff5-406f-b4ef-6c0aacb48478" providerId="ADAL" clId="{5A701DC0-C45A-4788-843E-32E06B2B1173}" dt="2018-08-27T17:35:06.927" v="20" actId="2696"/>
        <pc:sldMkLst>
          <pc:docMk/>
          <pc:sldMk cId="2017100274" sldId="354"/>
        </pc:sldMkLst>
      </pc:sldChg>
      <pc:sldChg chg="del">
        <pc:chgData name="Becky Mann" userId="eb467d60-cff5-406f-b4ef-6c0aacb48478" providerId="ADAL" clId="{5A701DC0-C45A-4788-843E-32E06B2B1173}" dt="2018-08-27T17:35:06.937" v="21" actId="2696"/>
        <pc:sldMkLst>
          <pc:docMk/>
          <pc:sldMk cId="2404341671" sldId="355"/>
        </pc:sldMkLst>
      </pc:sldChg>
      <pc:sldChg chg="del">
        <pc:chgData name="Becky Mann" userId="eb467d60-cff5-406f-b4ef-6c0aacb48478" providerId="ADAL" clId="{5A701DC0-C45A-4788-843E-32E06B2B1173}" dt="2018-08-27T17:35:06.950" v="22" actId="2696"/>
        <pc:sldMkLst>
          <pc:docMk/>
          <pc:sldMk cId="1912542930" sldId="356"/>
        </pc:sldMkLst>
      </pc:sldChg>
      <pc:sldChg chg="del">
        <pc:chgData name="Becky Mann" userId="eb467d60-cff5-406f-b4ef-6c0aacb48478" providerId="ADAL" clId="{5A701DC0-C45A-4788-843E-32E06B2B1173}" dt="2018-08-27T17:35:06.958" v="23" actId="2696"/>
        <pc:sldMkLst>
          <pc:docMk/>
          <pc:sldMk cId="3471589889" sldId="357"/>
        </pc:sldMkLst>
      </pc:sldChg>
      <pc:sldChg chg="del">
        <pc:chgData name="Becky Mann" userId="eb467d60-cff5-406f-b4ef-6c0aacb48478" providerId="ADAL" clId="{5A701DC0-C45A-4788-843E-32E06B2B1173}" dt="2018-08-27T17:35:06.968" v="24" actId="2696"/>
        <pc:sldMkLst>
          <pc:docMk/>
          <pc:sldMk cId="646177477" sldId="358"/>
        </pc:sldMkLst>
      </pc:sldChg>
      <pc:sldChg chg="del">
        <pc:chgData name="Becky Mann" userId="eb467d60-cff5-406f-b4ef-6c0aacb48478" providerId="ADAL" clId="{5A701DC0-C45A-4788-843E-32E06B2B1173}" dt="2018-08-27T17:35:06.976" v="25" actId="2696"/>
        <pc:sldMkLst>
          <pc:docMk/>
          <pc:sldMk cId="1174526308" sldId="359"/>
        </pc:sldMkLst>
      </pc:sldChg>
      <pc:sldChg chg="del">
        <pc:chgData name="Becky Mann" userId="eb467d60-cff5-406f-b4ef-6c0aacb48478" providerId="ADAL" clId="{5A701DC0-C45A-4788-843E-32E06B2B1173}" dt="2018-08-27T17:35:06.987" v="26" actId="2696"/>
        <pc:sldMkLst>
          <pc:docMk/>
          <pc:sldMk cId="733403810" sldId="360"/>
        </pc:sldMkLst>
      </pc:sldChg>
      <pc:sldChg chg="del">
        <pc:chgData name="Becky Mann" userId="eb467d60-cff5-406f-b4ef-6c0aacb48478" providerId="ADAL" clId="{5A701DC0-C45A-4788-843E-32E06B2B1173}" dt="2018-08-27T17:35:06.995" v="27" actId="2696"/>
        <pc:sldMkLst>
          <pc:docMk/>
          <pc:sldMk cId="2909486730" sldId="361"/>
        </pc:sldMkLst>
      </pc:sldChg>
      <pc:sldChg chg="del">
        <pc:chgData name="Becky Mann" userId="eb467d60-cff5-406f-b4ef-6c0aacb48478" providerId="ADAL" clId="{5A701DC0-C45A-4788-843E-32E06B2B1173}" dt="2018-08-27T17:35:07.002" v="28" actId="2696"/>
        <pc:sldMkLst>
          <pc:docMk/>
          <pc:sldMk cId="1743209285" sldId="362"/>
        </pc:sldMkLst>
      </pc:sldChg>
      <pc:sldChg chg="del">
        <pc:chgData name="Becky Mann" userId="eb467d60-cff5-406f-b4ef-6c0aacb48478" providerId="ADAL" clId="{5A701DC0-C45A-4788-843E-32E06B2B1173}" dt="2018-08-27T17:35:07.010" v="29" actId="2696"/>
        <pc:sldMkLst>
          <pc:docMk/>
          <pc:sldMk cId="306591123" sldId="363"/>
        </pc:sldMkLst>
      </pc:sldChg>
      <pc:sldChg chg="del">
        <pc:chgData name="Becky Mann" userId="eb467d60-cff5-406f-b4ef-6c0aacb48478" providerId="ADAL" clId="{5A701DC0-C45A-4788-843E-32E06B2B1173}" dt="2018-08-27T17:35:07.018" v="30" actId="2696"/>
        <pc:sldMkLst>
          <pc:docMk/>
          <pc:sldMk cId="1277440044" sldId="364"/>
        </pc:sldMkLst>
      </pc:sldChg>
      <pc:sldChg chg="del">
        <pc:chgData name="Becky Mann" userId="eb467d60-cff5-406f-b4ef-6c0aacb48478" providerId="ADAL" clId="{5A701DC0-C45A-4788-843E-32E06B2B1173}" dt="2018-08-27T17:35:07.028" v="31" actId="2696"/>
        <pc:sldMkLst>
          <pc:docMk/>
          <pc:sldMk cId="599626265" sldId="365"/>
        </pc:sldMkLst>
      </pc:sldChg>
      <pc:sldChg chg="del">
        <pc:chgData name="Becky Mann" userId="eb467d60-cff5-406f-b4ef-6c0aacb48478" providerId="ADAL" clId="{5A701DC0-C45A-4788-843E-32E06B2B1173}" dt="2018-08-27T17:35:07.038" v="32" actId="2696"/>
        <pc:sldMkLst>
          <pc:docMk/>
          <pc:sldMk cId="4187363631" sldId="366"/>
        </pc:sldMkLst>
      </pc:sldChg>
      <pc:sldChg chg="del">
        <pc:chgData name="Becky Mann" userId="eb467d60-cff5-406f-b4ef-6c0aacb48478" providerId="ADAL" clId="{5A701DC0-C45A-4788-843E-32E06B2B1173}" dt="2018-08-27T17:35:07.044" v="33" actId="2696"/>
        <pc:sldMkLst>
          <pc:docMk/>
          <pc:sldMk cId="2832143717" sldId="367"/>
        </pc:sldMkLst>
      </pc:sldChg>
      <pc:sldChg chg="del">
        <pc:chgData name="Becky Mann" userId="eb467d60-cff5-406f-b4ef-6c0aacb48478" providerId="ADAL" clId="{5A701DC0-C45A-4788-843E-32E06B2B1173}" dt="2018-08-27T17:35:07.051" v="34" actId="2696"/>
        <pc:sldMkLst>
          <pc:docMk/>
          <pc:sldMk cId="147050791" sldId="368"/>
        </pc:sldMkLst>
      </pc:sldChg>
      <pc:sldChg chg="del">
        <pc:chgData name="Becky Mann" userId="eb467d60-cff5-406f-b4ef-6c0aacb48478" providerId="ADAL" clId="{5A701DC0-C45A-4788-843E-32E06B2B1173}" dt="2018-08-27T17:35:07.057" v="35" actId="2696"/>
        <pc:sldMkLst>
          <pc:docMk/>
          <pc:sldMk cId="1093469834" sldId="369"/>
        </pc:sldMkLst>
      </pc:sldChg>
      <pc:sldChg chg="del">
        <pc:chgData name="Becky Mann" userId="eb467d60-cff5-406f-b4ef-6c0aacb48478" providerId="ADAL" clId="{5A701DC0-C45A-4788-843E-32E06B2B1173}" dt="2018-08-27T17:35:07.088" v="40" actId="2696"/>
        <pc:sldMkLst>
          <pc:docMk/>
          <pc:sldMk cId="810676959" sldId="370"/>
        </pc:sldMkLst>
      </pc:sldChg>
      <pc:sldChg chg="del">
        <pc:chgData name="Becky Mann" userId="eb467d60-cff5-406f-b4ef-6c0aacb48478" providerId="ADAL" clId="{5A701DC0-C45A-4788-843E-32E06B2B1173}" dt="2018-08-27T17:35:07.093" v="41" actId="2696"/>
        <pc:sldMkLst>
          <pc:docMk/>
          <pc:sldMk cId="124110649" sldId="371"/>
        </pc:sldMkLst>
      </pc:sldChg>
      <pc:sldChg chg="del">
        <pc:chgData name="Becky Mann" userId="eb467d60-cff5-406f-b4ef-6c0aacb48478" providerId="ADAL" clId="{5A701DC0-C45A-4788-843E-32E06B2B1173}" dt="2018-08-27T17:35:07.098" v="42" actId="2696"/>
        <pc:sldMkLst>
          <pc:docMk/>
          <pc:sldMk cId="4232753847" sldId="372"/>
        </pc:sldMkLst>
      </pc:sldChg>
      <pc:sldChg chg="del">
        <pc:chgData name="Becky Mann" userId="eb467d60-cff5-406f-b4ef-6c0aacb48478" providerId="ADAL" clId="{5A701DC0-C45A-4788-843E-32E06B2B1173}" dt="2018-08-27T17:35:07.104" v="43" actId="2696"/>
        <pc:sldMkLst>
          <pc:docMk/>
          <pc:sldMk cId="2746464866" sldId="373"/>
        </pc:sldMkLst>
      </pc:sldChg>
      <pc:sldChg chg="del">
        <pc:chgData name="Becky Mann" userId="eb467d60-cff5-406f-b4ef-6c0aacb48478" providerId="ADAL" clId="{5A701DC0-C45A-4788-843E-32E06B2B1173}" dt="2018-08-27T17:35:07.108" v="44" actId="2696"/>
        <pc:sldMkLst>
          <pc:docMk/>
          <pc:sldMk cId="2786000207" sldId="374"/>
        </pc:sldMkLst>
      </pc:sldChg>
      <pc:sldChg chg="del">
        <pc:chgData name="Becky Mann" userId="eb467d60-cff5-406f-b4ef-6c0aacb48478" providerId="ADAL" clId="{5A701DC0-C45A-4788-843E-32E06B2B1173}" dt="2018-08-27T17:35:07.114" v="45" actId="2696"/>
        <pc:sldMkLst>
          <pc:docMk/>
          <pc:sldMk cId="1183842657" sldId="375"/>
        </pc:sldMkLst>
      </pc:sldChg>
      <pc:sldChg chg="del">
        <pc:chgData name="Becky Mann" userId="eb467d60-cff5-406f-b4ef-6c0aacb48478" providerId="ADAL" clId="{5A701DC0-C45A-4788-843E-32E06B2B1173}" dt="2018-08-27T17:35:07.119" v="46" actId="2696"/>
        <pc:sldMkLst>
          <pc:docMk/>
          <pc:sldMk cId="1786481513" sldId="376"/>
        </pc:sldMkLst>
      </pc:sldChg>
      <pc:sldChg chg="del">
        <pc:chgData name="Becky Mann" userId="eb467d60-cff5-406f-b4ef-6c0aacb48478" providerId="ADAL" clId="{5A701DC0-C45A-4788-843E-32E06B2B1173}" dt="2018-08-27T17:35:07.123" v="47" actId="2696"/>
        <pc:sldMkLst>
          <pc:docMk/>
          <pc:sldMk cId="458366570" sldId="377"/>
        </pc:sldMkLst>
      </pc:sldChg>
      <pc:sldChg chg="del">
        <pc:chgData name="Becky Mann" userId="eb467d60-cff5-406f-b4ef-6c0aacb48478" providerId="ADAL" clId="{5A701DC0-C45A-4788-843E-32E06B2B1173}" dt="2018-08-27T17:35:07.127" v="48" actId="2696"/>
        <pc:sldMkLst>
          <pc:docMk/>
          <pc:sldMk cId="1142040272" sldId="378"/>
        </pc:sldMkLst>
      </pc:sldChg>
      <pc:sldChg chg="del">
        <pc:chgData name="Becky Mann" userId="eb467d60-cff5-406f-b4ef-6c0aacb48478" providerId="ADAL" clId="{5A701DC0-C45A-4788-843E-32E06B2B1173}" dt="2018-08-27T17:35:07.132" v="49" actId="2696"/>
        <pc:sldMkLst>
          <pc:docMk/>
          <pc:sldMk cId="1067749395" sldId="379"/>
        </pc:sldMkLst>
      </pc:sldChg>
      <pc:sldChg chg="del">
        <pc:chgData name="Becky Mann" userId="eb467d60-cff5-406f-b4ef-6c0aacb48478" providerId="ADAL" clId="{5A701DC0-C45A-4788-843E-32E06B2B1173}" dt="2018-08-27T17:35:07.135" v="50" actId="2696"/>
        <pc:sldMkLst>
          <pc:docMk/>
          <pc:sldMk cId="156482934" sldId="380"/>
        </pc:sldMkLst>
      </pc:sldChg>
      <pc:sldChg chg="del">
        <pc:chgData name="Becky Mann" userId="eb467d60-cff5-406f-b4ef-6c0aacb48478" providerId="ADAL" clId="{5A701DC0-C45A-4788-843E-32E06B2B1173}" dt="2018-08-27T17:35:07.138" v="51" actId="2696"/>
        <pc:sldMkLst>
          <pc:docMk/>
          <pc:sldMk cId="779547280" sldId="381"/>
        </pc:sldMkLst>
      </pc:sldChg>
      <pc:sldChg chg="del">
        <pc:chgData name="Becky Mann" userId="eb467d60-cff5-406f-b4ef-6c0aacb48478" providerId="ADAL" clId="{5A701DC0-C45A-4788-843E-32E06B2B1173}" dt="2018-08-27T17:35:07.141" v="52" actId="2696"/>
        <pc:sldMkLst>
          <pc:docMk/>
          <pc:sldMk cId="4075920877" sldId="382"/>
        </pc:sldMkLst>
      </pc:sldChg>
      <pc:sldChg chg="del">
        <pc:chgData name="Becky Mann" userId="eb467d60-cff5-406f-b4ef-6c0aacb48478" providerId="ADAL" clId="{5A701DC0-C45A-4788-843E-32E06B2B1173}" dt="2018-08-27T17:35:06.667" v="1" actId="2696"/>
        <pc:sldMkLst>
          <pc:docMk/>
          <pc:sldMk cId="2794724018" sldId="621"/>
        </pc:sldMkLst>
      </pc:sldChg>
      <pc:sldChg chg="del">
        <pc:chgData name="Becky Mann" userId="eb467d60-cff5-406f-b4ef-6c0aacb48478" providerId="ADAL" clId="{5A701DC0-C45A-4788-843E-32E06B2B1173}" dt="2018-08-27T17:35:06.905" v="18" actId="2696"/>
        <pc:sldMkLst>
          <pc:docMk/>
          <pc:sldMk cId="59709307" sldId="622"/>
        </pc:sldMkLst>
      </pc:sldChg>
      <pc:sldChg chg="del">
        <pc:chgData name="Becky Mann" userId="eb467d60-cff5-406f-b4ef-6c0aacb48478" providerId="ADAL" clId="{5A701DC0-C45A-4788-843E-32E06B2B1173}" dt="2018-08-27T17:35:07.076" v="38" actId="2696"/>
        <pc:sldMkLst>
          <pc:docMk/>
          <pc:sldMk cId="488428153" sldId="623"/>
        </pc:sldMkLst>
      </pc:sldChg>
      <pc:sldChg chg="del">
        <pc:chgData name="Becky Mann" userId="eb467d60-cff5-406f-b4ef-6c0aacb48478" providerId="ADAL" clId="{5A701DC0-C45A-4788-843E-32E06B2B1173}" dt="2018-08-27T17:35:06.683" v="2" actId="2696"/>
        <pc:sldMkLst>
          <pc:docMk/>
          <pc:sldMk cId="755230011" sldId="654"/>
        </pc:sldMkLst>
      </pc:sldChg>
      <pc:sldChg chg="del">
        <pc:chgData name="Becky Mann" userId="eb467d60-cff5-406f-b4ef-6c0aacb48478" providerId="ADAL" clId="{5A701DC0-C45A-4788-843E-32E06B2B1173}" dt="2018-08-27T17:35:06.884" v="16" actId="2696"/>
        <pc:sldMkLst>
          <pc:docMk/>
          <pc:sldMk cId="362051429" sldId="655"/>
        </pc:sldMkLst>
      </pc:sldChg>
      <pc:sldChg chg="del">
        <pc:chgData name="Becky Mann" userId="eb467d60-cff5-406f-b4ef-6c0aacb48478" providerId="ADAL" clId="{5A701DC0-C45A-4788-843E-32E06B2B1173}" dt="2018-08-27T17:35:06.894" v="17" actId="2696"/>
        <pc:sldMkLst>
          <pc:docMk/>
          <pc:sldMk cId="2112357447" sldId="656"/>
        </pc:sldMkLst>
      </pc:sldChg>
      <pc:sldChg chg="del">
        <pc:chgData name="Becky Mann" userId="eb467d60-cff5-406f-b4ef-6c0aacb48478" providerId="ADAL" clId="{5A701DC0-C45A-4788-843E-32E06B2B1173}" dt="2018-08-27T17:35:06.918" v="19" actId="2696"/>
        <pc:sldMkLst>
          <pc:docMk/>
          <pc:sldMk cId="296472173" sldId="657"/>
        </pc:sldMkLst>
      </pc:sldChg>
      <pc:sldChg chg="del">
        <pc:chgData name="Becky Mann" userId="eb467d60-cff5-406f-b4ef-6c0aacb48478" providerId="ADAL" clId="{5A701DC0-C45A-4788-843E-32E06B2B1173}" dt="2018-08-27T17:35:07.065" v="36" actId="2696"/>
        <pc:sldMkLst>
          <pc:docMk/>
          <pc:sldMk cId="1822990733" sldId="658"/>
        </pc:sldMkLst>
      </pc:sldChg>
      <pc:sldChg chg="del">
        <pc:chgData name="Becky Mann" userId="eb467d60-cff5-406f-b4ef-6c0aacb48478" providerId="ADAL" clId="{5A701DC0-C45A-4788-843E-32E06B2B1173}" dt="2018-08-27T17:35:07.071" v="37" actId="2696"/>
        <pc:sldMkLst>
          <pc:docMk/>
          <pc:sldMk cId="2339441362" sldId="659"/>
        </pc:sldMkLst>
      </pc:sldChg>
      <pc:sldChg chg="del">
        <pc:chgData name="Becky Mann" userId="eb467d60-cff5-406f-b4ef-6c0aacb48478" providerId="ADAL" clId="{5A701DC0-C45A-4788-843E-32E06B2B1173}" dt="2018-08-27T17:35:07.082" v="39" actId="2696"/>
        <pc:sldMkLst>
          <pc:docMk/>
          <pc:sldMk cId="948670983" sldId="660"/>
        </pc:sldMkLst>
      </pc:sldChg>
      <pc:sldChg chg="del">
        <pc:chgData name="Becky Mann" userId="eb467d60-cff5-406f-b4ef-6c0aacb48478" providerId="ADAL" clId="{5A701DC0-C45A-4788-843E-32E06B2B1173}" dt="2018-08-27T17:35:07.162" v="53" actId="2696"/>
        <pc:sldMkLst>
          <pc:docMk/>
          <pc:sldMk cId="861959269" sldId="661"/>
        </pc:sldMkLst>
      </pc:sldChg>
      <pc:sldChg chg="del">
        <pc:chgData name="Becky Mann" userId="eb467d60-cff5-406f-b4ef-6c0aacb48478" providerId="ADAL" clId="{5A701DC0-C45A-4788-843E-32E06B2B1173}" dt="2018-08-27T17:35:06.652" v="0" actId="2696"/>
        <pc:sldMkLst>
          <pc:docMk/>
          <pc:sldMk cId="1620696309" sldId="662"/>
        </pc:sldMkLst>
      </pc:sldChg>
    </pc:docChg>
  </pc:docChgLst>
  <pc:docChgLst>
    <pc:chgData name="Becky Mann" userId="eb467d60-cff5-406f-b4ef-6c0aacb48478" providerId="ADAL" clId="{B4DCC363-3A89-446C-AF76-015B5FC4BBBF}"/>
    <pc:docChg chg="delSld">
      <pc:chgData name="Becky Mann" userId="eb467d60-cff5-406f-b4ef-6c0aacb48478" providerId="ADAL" clId="{B4DCC363-3A89-446C-AF76-015B5FC4BBBF}" dt="2018-08-27T18:55:40.972" v="93" actId="2696"/>
      <pc:docMkLst>
        <pc:docMk/>
      </pc:docMkLst>
      <pc:sldChg chg="del">
        <pc:chgData name="Becky Mann" userId="eb467d60-cff5-406f-b4ef-6c0aacb48478" providerId="ADAL" clId="{B4DCC363-3A89-446C-AF76-015B5FC4BBBF}" dt="2018-08-27T18:55:25.706" v="0" actId="2696"/>
        <pc:sldMkLst>
          <pc:docMk/>
          <pc:sldMk cId="2954615745" sldId="256"/>
        </pc:sldMkLst>
      </pc:sldChg>
      <pc:sldChg chg="del">
        <pc:chgData name="Becky Mann" userId="eb467d60-cff5-406f-b4ef-6c0aacb48478" providerId="ADAL" clId="{B4DCC363-3A89-446C-AF76-015B5FC4BBBF}" dt="2018-08-27T18:55:39.364" v="7" actId="2696"/>
        <pc:sldMkLst>
          <pc:docMk/>
          <pc:sldMk cId="1997103243" sldId="269"/>
        </pc:sldMkLst>
      </pc:sldChg>
      <pc:sldChg chg="del">
        <pc:chgData name="Becky Mann" userId="eb467d60-cff5-406f-b4ef-6c0aacb48478" providerId="ADAL" clId="{B4DCC363-3A89-446C-AF76-015B5FC4BBBF}" dt="2018-08-27T18:55:39.382" v="8" actId="2696"/>
        <pc:sldMkLst>
          <pc:docMk/>
          <pc:sldMk cId="2413815532" sldId="270"/>
        </pc:sldMkLst>
      </pc:sldChg>
      <pc:sldChg chg="del">
        <pc:chgData name="Becky Mann" userId="eb467d60-cff5-406f-b4ef-6c0aacb48478" providerId="ADAL" clId="{B4DCC363-3A89-446C-AF76-015B5FC4BBBF}" dt="2018-08-27T18:55:39.402" v="9" actId="2696"/>
        <pc:sldMkLst>
          <pc:docMk/>
          <pc:sldMk cId="1786541496" sldId="271"/>
        </pc:sldMkLst>
      </pc:sldChg>
      <pc:sldChg chg="del">
        <pc:chgData name="Becky Mann" userId="eb467d60-cff5-406f-b4ef-6c0aacb48478" providerId="ADAL" clId="{B4DCC363-3A89-446C-AF76-015B5FC4BBBF}" dt="2018-08-27T18:55:39.431" v="10" actId="2696"/>
        <pc:sldMkLst>
          <pc:docMk/>
          <pc:sldMk cId="726756780" sldId="272"/>
        </pc:sldMkLst>
      </pc:sldChg>
      <pc:sldChg chg="del">
        <pc:chgData name="Becky Mann" userId="eb467d60-cff5-406f-b4ef-6c0aacb48478" providerId="ADAL" clId="{B4DCC363-3A89-446C-AF76-015B5FC4BBBF}" dt="2018-08-27T18:55:39.451" v="11" actId="2696"/>
        <pc:sldMkLst>
          <pc:docMk/>
          <pc:sldMk cId="1412433513" sldId="273"/>
        </pc:sldMkLst>
      </pc:sldChg>
      <pc:sldChg chg="del">
        <pc:chgData name="Becky Mann" userId="eb467d60-cff5-406f-b4ef-6c0aacb48478" providerId="ADAL" clId="{B4DCC363-3A89-446C-AF76-015B5FC4BBBF}" dt="2018-08-27T18:55:39.600" v="17" actId="2696"/>
        <pc:sldMkLst>
          <pc:docMk/>
          <pc:sldMk cId="4054746119" sldId="274"/>
        </pc:sldMkLst>
      </pc:sldChg>
      <pc:sldChg chg="del">
        <pc:chgData name="Becky Mann" userId="eb467d60-cff5-406f-b4ef-6c0aacb48478" providerId="ADAL" clId="{B4DCC363-3A89-446C-AF76-015B5FC4BBBF}" dt="2018-08-27T18:55:39.475" v="12" actId="2696"/>
        <pc:sldMkLst>
          <pc:docMk/>
          <pc:sldMk cId="2028040962" sldId="276"/>
        </pc:sldMkLst>
      </pc:sldChg>
      <pc:sldChg chg="del">
        <pc:chgData name="Becky Mann" userId="eb467d60-cff5-406f-b4ef-6c0aacb48478" providerId="ADAL" clId="{B4DCC363-3A89-446C-AF76-015B5FC4BBBF}" dt="2018-08-27T18:55:39.499" v="13" actId="2696"/>
        <pc:sldMkLst>
          <pc:docMk/>
          <pc:sldMk cId="3284215811" sldId="277"/>
        </pc:sldMkLst>
      </pc:sldChg>
      <pc:sldChg chg="del">
        <pc:chgData name="Becky Mann" userId="eb467d60-cff5-406f-b4ef-6c0aacb48478" providerId="ADAL" clId="{B4DCC363-3A89-446C-AF76-015B5FC4BBBF}" dt="2018-08-27T18:55:39.532" v="14" actId="2696"/>
        <pc:sldMkLst>
          <pc:docMk/>
          <pc:sldMk cId="754331333" sldId="278"/>
        </pc:sldMkLst>
      </pc:sldChg>
      <pc:sldChg chg="del">
        <pc:chgData name="Becky Mann" userId="eb467d60-cff5-406f-b4ef-6c0aacb48478" providerId="ADAL" clId="{B4DCC363-3A89-446C-AF76-015B5FC4BBBF}" dt="2018-08-27T18:55:39.560" v="15" actId="2696"/>
        <pc:sldMkLst>
          <pc:docMk/>
          <pc:sldMk cId="892344327" sldId="279"/>
        </pc:sldMkLst>
      </pc:sldChg>
      <pc:sldChg chg="del">
        <pc:chgData name="Becky Mann" userId="eb467d60-cff5-406f-b4ef-6c0aacb48478" providerId="ADAL" clId="{B4DCC363-3A89-446C-AF76-015B5FC4BBBF}" dt="2018-08-27T18:55:39.583" v="16" actId="2696"/>
        <pc:sldMkLst>
          <pc:docMk/>
          <pc:sldMk cId="79725647" sldId="280"/>
        </pc:sldMkLst>
      </pc:sldChg>
      <pc:sldChg chg="del">
        <pc:chgData name="Becky Mann" userId="eb467d60-cff5-406f-b4ef-6c0aacb48478" providerId="ADAL" clId="{B4DCC363-3A89-446C-AF76-015B5FC4BBBF}" dt="2018-08-27T18:55:39.652" v="18" actId="2696"/>
        <pc:sldMkLst>
          <pc:docMk/>
          <pc:sldMk cId="260371550" sldId="281"/>
        </pc:sldMkLst>
      </pc:sldChg>
      <pc:sldChg chg="del">
        <pc:chgData name="Becky Mann" userId="eb467d60-cff5-406f-b4ef-6c0aacb48478" providerId="ADAL" clId="{B4DCC363-3A89-446C-AF76-015B5FC4BBBF}" dt="2018-08-27T18:55:39.778" v="23" actId="2696"/>
        <pc:sldMkLst>
          <pc:docMk/>
          <pc:sldMk cId="412278223" sldId="282"/>
        </pc:sldMkLst>
      </pc:sldChg>
      <pc:sldChg chg="del">
        <pc:chgData name="Becky Mann" userId="eb467d60-cff5-406f-b4ef-6c0aacb48478" providerId="ADAL" clId="{B4DCC363-3A89-446C-AF76-015B5FC4BBBF}" dt="2018-08-27T18:55:39.802" v="24" actId="2696"/>
        <pc:sldMkLst>
          <pc:docMk/>
          <pc:sldMk cId="3130637292" sldId="283"/>
        </pc:sldMkLst>
      </pc:sldChg>
      <pc:sldChg chg="del">
        <pc:chgData name="Becky Mann" userId="eb467d60-cff5-406f-b4ef-6c0aacb48478" providerId="ADAL" clId="{B4DCC363-3A89-446C-AF76-015B5FC4BBBF}" dt="2018-08-27T18:55:39.913" v="30" actId="2696"/>
        <pc:sldMkLst>
          <pc:docMk/>
          <pc:sldMk cId="3053382788" sldId="284"/>
        </pc:sldMkLst>
      </pc:sldChg>
      <pc:sldChg chg="del">
        <pc:chgData name="Becky Mann" userId="eb467d60-cff5-406f-b4ef-6c0aacb48478" providerId="ADAL" clId="{B4DCC363-3A89-446C-AF76-015B5FC4BBBF}" dt="2018-08-27T18:55:39.976" v="33" actId="2696"/>
        <pc:sldMkLst>
          <pc:docMk/>
          <pc:sldMk cId="1503132178" sldId="285"/>
        </pc:sldMkLst>
      </pc:sldChg>
      <pc:sldChg chg="del">
        <pc:chgData name="Becky Mann" userId="eb467d60-cff5-406f-b4ef-6c0aacb48478" providerId="ADAL" clId="{B4DCC363-3A89-446C-AF76-015B5FC4BBBF}" dt="2018-08-27T18:55:40.018" v="35" actId="2696"/>
        <pc:sldMkLst>
          <pc:docMk/>
          <pc:sldMk cId="3587480872" sldId="286"/>
        </pc:sldMkLst>
      </pc:sldChg>
      <pc:sldChg chg="del">
        <pc:chgData name="Becky Mann" userId="eb467d60-cff5-406f-b4ef-6c0aacb48478" providerId="ADAL" clId="{B4DCC363-3A89-446C-AF76-015B5FC4BBBF}" dt="2018-08-27T18:55:39.822" v="25" actId="2696"/>
        <pc:sldMkLst>
          <pc:docMk/>
          <pc:sldMk cId="1660169838" sldId="287"/>
        </pc:sldMkLst>
      </pc:sldChg>
      <pc:sldChg chg="del">
        <pc:chgData name="Becky Mann" userId="eb467d60-cff5-406f-b4ef-6c0aacb48478" providerId="ADAL" clId="{B4DCC363-3A89-446C-AF76-015B5FC4BBBF}" dt="2018-08-27T18:55:39.839" v="26" actId="2696"/>
        <pc:sldMkLst>
          <pc:docMk/>
          <pc:sldMk cId="918966387" sldId="288"/>
        </pc:sldMkLst>
      </pc:sldChg>
      <pc:sldChg chg="del">
        <pc:chgData name="Becky Mann" userId="eb467d60-cff5-406f-b4ef-6c0aacb48478" providerId="ADAL" clId="{B4DCC363-3A89-446C-AF76-015B5FC4BBBF}" dt="2018-08-27T18:55:39.857" v="27" actId="2696"/>
        <pc:sldMkLst>
          <pc:docMk/>
          <pc:sldMk cId="799314670" sldId="289"/>
        </pc:sldMkLst>
      </pc:sldChg>
      <pc:sldChg chg="del">
        <pc:chgData name="Becky Mann" userId="eb467d60-cff5-406f-b4ef-6c0aacb48478" providerId="ADAL" clId="{B4DCC363-3A89-446C-AF76-015B5FC4BBBF}" dt="2018-08-27T18:55:39.875" v="28" actId="2696"/>
        <pc:sldMkLst>
          <pc:docMk/>
          <pc:sldMk cId="881311548" sldId="290"/>
        </pc:sldMkLst>
      </pc:sldChg>
      <pc:sldChg chg="del">
        <pc:chgData name="Becky Mann" userId="eb467d60-cff5-406f-b4ef-6c0aacb48478" providerId="ADAL" clId="{B4DCC363-3A89-446C-AF76-015B5FC4BBBF}" dt="2018-08-27T18:55:39.893" v="29" actId="2696"/>
        <pc:sldMkLst>
          <pc:docMk/>
          <pc:sldMk cId="579877271" sldId="291"/>
        </pc:sldMkLst>
      </pc:sldChg>
      <pc:sldChg chg="del">
        <pc:chgData name="Becky Mann" userId="eb467d60-cff5-406f-b4ef-6c0aacb48478" providerId="ADAL" clId="{B4DCC363-3A89-446C-AF76-015B5FC4BBBF}" dt="2018-08-27T18:55:39.936" v="31" actId="2696"/>
        <pc:sldMkLst>
          <pc:docMk/>
          <pc:sldMk cId="1924830922" sldId="292"/>
        </pc:sldMkLst>
      </pc:sldChg>
      <pc:sldChg chg="del">
        <pc:chgData name="Becky Mann" userId="eb467d60-cff5-406f-b4ef-6c0aacb48478" providerId="ADAL" clId="{B4DCC363-3A89-446C-AF76-015B5FC4BBBF}" dt="2018-08-27T18:55:39.956" v="32" actId="2696"/>
        <pc:sldMkLst>
          <pc:docMk/>
          <pc:sldMk cId="2559492309" sldId="293"/>
        </pc:sldMkLst>
      </pc:sldChg>
      <pc:sldChg chg="del">
        <pc:chgData name="Becky Mann" userId="eb467d60-cff5-406f-b4ef-6c0aacb48478" providerId="ADAL" clId="{B4DCC363-3A89-446C-AF76-015B5FC4BBBF}" dt="2018-08-27T18:55:39.999" v="34" actId="2696"/>
        <pc:sldMkLst>
          <pc:docMk/>
          <pc:sldMk cId="3842237735" sldId="294"/>
        </pc:sldMkLst>
      </pc:sldChg>
      <pc:sldChg chg="del">
        <pc:chgData name="Becky Mann" userId="eb467d60-cff5-406f-b4ef-6c0aacb48478" providerId="ADAL" clId="{B4DCC363-3A89-446C-AF76-015B5FC4BBBF}" dt="2018-08-27T18:55:40.033" v="36" actId="2696"/>
        <pc:sldMkLst>
          <pc:docMk/>
          <pc:sldMk cId="2909590545" sldId="295"/>
        </pc:sldMkLst>
      </pc:sldChg>
      <pc:sldChg chg="del">
        <pc:chgData name="Becky Mann" userId="eb467d60-cff5-406f-b4ef-6c0aacb48478" providerId="ADAL" clId="{B4DCC363-3A89-446C-AF76-015B5FC4BBBF}" dt="2018-08-27T18:55:40.047" v="37" actId="2696"/>
        <pc:sldMkLst>
          <pc:docMk/>
          <pc:sldMk cId="2190060406" sldId="296"/>
        </pc:sldMkLst>
      </pc:sldChg>
      <pc:sldChg chg="del">
        <pc:chgData name="Becky Mann" userId="eb467d60-cff5-406f-b4ef-6c0aacb48478" providerId="ADAL" clId="{B4DCC363-3A89-446C-AF76-015B5FC4BBBF}" dt="2018-08-27T18:55:40.079" v="39" actId="2696"/>
        <pc:sldMkLst>
          <pc:docMk/>
          <pc:sldMk cId="961067235" sldId="297"/>
        </pc:sldMkLst>
      </pc:sldChg>
      <pc:sldChg chg="del">
        <pc:chgData name="Becky Mann" userId="eb467d60-cff5-406f-b4ef-6c0aacb48478" providerId="ADAL" clId="{B4DCC363-3A89-446C-AF76-015B5FC4BBBF}" dt="2018-08-27T18:55:40.064" v="38" actId="2696"/>
        <pc:sldMkLst>
          <pc:docMk/>
          <pc:sldMk cId="895886636" sldId="298"/>
        </pc:sldMkLst>
      </pc:sldChg>
      <pc:sldChg chg="del">
        <pc:chgData name="Becky Mann" userId="eb467d60-cff5-406f-b4ef-6c0aacb48478" providerId="ADAL" clId="{B4DCC363-3A89-446C-AF76-015B5FC4BBBF}" dt="2018-08-27T18:55:40.099" v="40" actId="2696"/>
        <pc:sldMkLst>
          <pc:docMk/>
          <pc:sldMk cId="2247129780" sldId="299"/>
        </pc:sldMkLst>
      </pc:sldChg>
      <pc:sldChg chg="del">
        <pc:chgData name="Becky Mann" userId="eb467d60-cff5-406f-b4ef-6c0aacb48478" providerId="ADAL" clId="{B4DCC363-3A89-446C-AF76-015B5FC4BBBF}" dt="2018-08-27T18:55:40.136" v="42" actId="2696"/>
        <pc:sldMkLst>
          <pc:docMk/>
          <pc:sldMk cId="3069629363" sldId="300"/>
        </pc:sldMkLst>
      </pc:sldChg>
      <pc:sldChg chg="del">
        <pc:chgData name="Becky Mann" userId="eb467d60-cff5-406f-b4ef-6c0aacb48478" providerId="ADAL" clId="{B4DCC363-3A89-446C-AF76-015B5FC4BBBF}" dt="2018-08-27T18:55:40.182" v="44" actId="2696"/>
        <pc:sldMkLst>
          <pc:docMk/>
          <pc:sldMk cId="4040821978" sldId="301"/>
        </pc:sldMkLst>
      </pc:sldChg>
      <pc:sldChg chg="del">
        <pc:chgData name="Becky Mann" userId="eb467d60-cff5-406f-b4ef-6c0aacb48478" providerId="ADAL" clId="{B4DCC363-3A89-446C-AF76-015B5FC4BBBF}" dt="2018-08-27T18:55:40.116" v="41" actId="2696"/>
        <pc:sldMkLst>
          <pc:docMk/>
          <pc:sldMk cId="1888799458" sldId="302"/>
        </pc:sldMkLst>
      </pc:sldChg>
      <pc:sldChg chg="del">
        <pc:chgData name="Becky Mann" userId="eb467d60-cff5-406f-b4ef-6c0aacb48478" providerId="ADAL" clId="{B4DCC363-3A89-446C-AF76-015B5FC4BBBF}" dt="2018-08-27T18:55:40.151" v="43" actId="2696"/>
        <pc:sldMkLst>
          <pc:docMk/>
          <pc:sldMk cId="969377059" sldId="303"/>
        </pc:sldMkLst>
      </pc:sldChg>
      <pc:sldChg chg="del">
        <pc:chgData name="Becky Mann" userId="eb467d60-cff5-406f-b4ef-6c0aacb48478" providerId="ADAL" clId="{B4DCC363-3A89-446C-AF76-015B5FC4BBBF}" dt="2018-08-27T18:55:40.264" v="49" actId="2696"/>
        <pc:sldMkLst>
          <pc:docMk/>
          <pc:sldMk cId="1393459374" sldId="304"/>
        </pc:sldMkLst>
      </pc:sldChg>
      <pc:sldChg chg="del">
        <pc:chgData name="Becky Mann" userId="eb467d60-cff5-406f-b4ef-6c0aacb48478" providerId="ADAL" clId="{B4DCC363-3A89-446C-AF76-015B5FC4BBBF}" dt="2018-08-27T18:55:40.281" v="50" actId="2696"/>
        <pc:sldMkLst>
          <pc:docMk/>
          <pc:sldMk cId="3817468511" sldId="305"/>
        </pc:sldMkLst>
      </pc:sldChg>
      <pc:sldChg chg="del">
        <pc:chgData name="Becky Mann" userId="eb467d60-cff5-406f-b4ef-6c0aacb48478" providerId="ADAL" clId="{B4DCC363-3A89-446C-AF76-015B5FC4BBBF}" dt="2018-08-27T18:55:40.296" v="51" actId="2696"/>
        <pc:sldMkLst>
          <pc:docMk/>
          <pc:sldMk cId="2461872318" sldId="306"/>
        </pc:sldMkLst>
      </pc:sldChg>
      <pc:sldChg chg="del">
        <pc:chgData name="Becky Mann" userId="eb467d60-cff5-406f-b4ef-6c0aacb48478" providerId="ADAL" clId="{B4DCC363-3A89-446C-AF76-015B5FC4BBBF}" dt="2018-08-27T18:55:40.316" v="52" actId="2696"/>
        <pc:sldMkLst>
          <pc:docMk/>
          <pc:sldMk cId="3293897136" sldId="307"/>
        </pc:sldMkLst>
      </pc:sldChg>
      <pc:sldChg chg="del">
        <pc:chgData name="Becky Mann" userId="eb467d60-cff5-406f-b4ef-6c0aacb48478" providerId="ADAL" clId="{B4DCC363-3A89-446C-AF76-015B5FC4BBBF}" dt="2018-08-27T18:55:40.331" v="53" actId="2696"/>
        <pc:sldMkLst>
          <pc:docMk/>
          <pc:sldMk cId="2758380305" sldId="308"/>
        </pc:sldMkLst>
      </pc:sldChg>
      <pc:sldChg chg="del">
        <pc:chgData name="Becky Mann" userId="eb467d60-cff5-406f-b4ef-6c0aacb48478" providerId="ADAL" clId="{B4DCC363-3A89-446C-AF76-015B5FC4BBBF}" dt="2018-08-27T18:55:40.347" v="54" actId="2696"/>
        <pc:sldMkLst>
          <pc:docMk/>
          <pc:sldMk cId="3953896286" sldId="309"/>
        </pc:sldMkLst>
      </pc:sldChg>
      <pc:sldChg chg="del">
        <pc:chgData name="Becky Mann" userId="eb467d60-cff5-406f-b4ef-6c0aacb48478" providerId="ADAL" clId="{B4DCC363-3A89-446C-AF76-015B5FC4BBBF}" dt="2018-08-27T18:55:40.361" v="55" actId="2696"/>
        <pc:sldMkLst>
          <pc:docMk/>
          <pc:sldMk cId="3598803477" sldId="310"/>
        </pc:sldMkLst>
      </pc:sldChg>
      <pc:sldChg chg="del">
        <pc:chgData name="Becky Mann" userId="eb467d60-cff5-406f-b4ef-6c0aacb48478" providerId="ADAL" clId="{B4DCC363-3A89-446C-AF76-015B5FC4BBBF}" dt="2018-08-27T18:55:40.380" v="56" actId="2696"/>
        <pc:sldMkLst>
          <pc:docMk/>
          <pc:sldMk cId="1419938255" sldId="311"/>
        </pc:sldMkLst>
      </pc:sldChg>
      <pc:sldChg chg="del">
        <pc:chgData name="Becky Mann" userId="eb467d60-cff5-406f-b4ef-6c0aacb48478" providerId="ADAL" clId="{B4DCC363-3A89-446C-AF76-015B5FC4BBBF}" dt="2018-08-27T18:55:40.398" v="57" actId="2696"/>
        <pc:sldMkLst>
          <pc:docMk/>
          <pc:sldMk cId="787659407" sldId="312"/>
        </pc:sldMkLst>
      </pc:sldChg>
      <pc:sldChg chg="del">
        <pc:chgData name="Becky Mann" userId="eb467d60-cff5-406f-b4ef-6c0aacb48478" providerId="ADAL" clId="{B4DCC363-3A89-446C-AF76-015B5FC4BBBF}" dt="2018-08-27T18:55:40.429" v="59" actId="2696"/>
        <pc:sldMkLst>
          <pc:docMk/>
          <pc:sldMk cId="2265798758" sldId="313"/>
        </pc:sldMkLst>
      </pc:sldChg>
      <pc:sldChg chg="del">
        <pc:chgData name="Becky Mann" userId="eb467d60-cff5-406f-b4ef-6c0aacb48478" providerId="ADAL" clId="{B4DCC363-3A89-446C-AF76-015B5FC4BBBF}" dt="2018-08-27T18:55:40.452" v="60" actId="2696"/>
        <pc:sldMkLst>
          <pc:docMk/>
          <pc:sldMk cId="4200973317" sldId="314"/>
        </pc:sldMkLst>
      </pc:sldChg>
      <pc:sldChg chg="del">
        <pc:chgData name="Becky Mann" userId="eb467d60-cff5-406f-b4ef-6c0aacb48478" providerId="ADAL" clId="{B4DCC363-3A89-446C-AF76-015B5FC4BBBF}" dt="2018-08-27T18:55:40.415" v="58" actId="2696"/>
        <pc:sldMkLst>
          <pc:docMk/>
          <pc:sldMk cId="3283004789" sldId="315"/>
        </pc:sldMkLst>
      </pc:sldChg>
      <pc:sldChg chg="del">
        <pc:chgData name="Becky Mann" userId="eb467d60-cff5-406f-b4ef-6c0aacb48478" providerId="ADAL" clId="{B4DCC363-3A89-446C-AF76-015B5FC4BBBF}" dt="2018-08-27T18:55:40.530" v="65" actId="2696"/>
        <pc:sldMkLst>
          <pc:docMk/>
          <pc:sldMk cId="2024201776" sldId="316"/>
        </pc:sldMkLst>
      </pc:sldChg>
      <pc:sldChg chg="del">
        <pc:chgData name="Becky Mann" userId="eb467d60-cff5-406f-b4ef-6c0aacb48478" providerId="ADAL" clId="{B4DCC363-3A89-446C-AF76-015B5FC4BBBF}" dt="2018-08-27T18:55:40.609" v="70" actId="2696"/>
        <pc:sldMkLst>
          <pc:docMk/>
          <pc:sldMk cId="2250176408" sldId="317"/>
        </pc:sldMkLst>
      </pc:sldChg>
      <pc:sldChg chg="del">
        <pc:chgData name="Becky Mann" userId="eb467d60-cff5-406f-b4ef-6c0aacb48478" providerId="ADAL" clId="{B4DCC363-3A89-446C-AF76-015B5FC4BBBF}" dt="2018-08-27T18:55:40.617" v="71" actId="2696"/>
        <pc:sldMkLst>
          <pc:docMk/>
          <pc:sldMk cId="1498360641" sldId="318"/>
        </pc:sldMkLst>
      </pc:sldChg>
      <pc:sldChg chg="del">
        <pc:chgData name="Becky Mann" userId="eb467d60-cff5-406f-b4ef-6c0aacb48478" providerId="ADAL" clId="{B4DCC363-3A89-446C-AF76-015B5FC4BBBF}" dt="2018-08-27T18:55:40.634" v="72" actId="2696"/>
        <pc:sldMkLst>
          <pc:docMk/>
          <pc:sldMk cId="2115053894" sldId="319"/>
        </pc:sldMkLst>
      </pc:sldChg>
      <pc:sldChg chg="del">
        <pc:chgData name="Becky Mann" userId="eb467d60-cff5-406f-b4ef-6c0aacb48478" providerId="ADAL" clId="{B4DCC363-3A89-446C-AF76-015B5FC4BBBF}" dt="2018-08-27T18:55:40.646" v="73" actId="2696"/>
        <pc:sldMkLst>
          <pc:docMk/>
          <pc:sldMk cId="274512618" sldId="320"/>
        </pc:sldMkLst>
      </pc:sldChg>
      <pc:sldChg chg="del">
        <pc:chgData name="Becky Mann" userId="eb467d60-cff5-406f-b4ef-6c0aacb48478" providerId="ADAL" clId="{B4DCC363-3A89-446C-AF76-015B5FC4BBBF}" dt="2018-08-27T18:55:40.672" v="74" actId="2696"/>
        <pc:sldMkLst>
          <pc:docMk/>
          <pc:sldMk cId="2592657017" sldId="321"/>
        </pc:sldMkLst>
      </pc:sldChg>
      <pc:sldChg chg="del">
        <pc:chgData name="Becky Mann" userId="eb467d60-cff5-406f-b4ef-6c0aacb48478" providerId="ADAL" clId="{B4DCC363-3A89-446C-AF76-015B5FC4BBBF}" dt="2018-08-27T18:55:40.546" v="66" actId="2696"/>
        <pc:sldMkLst>
          <pc:docMk/>
          <pc:sldMk cId="3514270331" sldId="322"/>
        </pc:sldMkLst>
      </pc:sldChg>
      <pc:sldChg chg="del">
        <pc:chgData name="Becky Mann" userId="eb467d60-cff5-406f-b4ef-6c0aacb48478" providerId="ADAL" clId="{B4DCC363-3A89-446C-AF76-015B5FC4BBBF}" dt="2018-08-27T18:55:40.560" v="67" actId="2696"/>
        <pc:sldMkLst>
          <pc:docMk/>
          <pc:sldMk cId="510086316" sldId="323"/>
        </pc:sldMkLst>
      </pc:sldChg>
      <pc:sldChg chg="del">
        <pc:chgData name="Becky Mann" userId="eb467d60-cff5-406f-b4ef-6c0aacb48478" providerId="ADAL" clId="{B4DCC363-3A89-446C-AF76-015B5FC4BBBF}" dt="2018-08-27T18:55:40.574" v="68" actId="2696"/>
        <pc:sldMkLst>
          <pc:docMk/>
          <pc:sldMk cId="2011447127" sldId="324"/>
        </pc:sldMkLst>
      </pc:sldChg>
      <pc:sldChg chg="del">
        <pc:chgData name="Becky Mann" userId="eb467d60-cff5-406f-b4ef-6c0aacb48478" providerId="ADAL" clId="{B4DCC363-3A89-446C-AF76-015B5FC4BBBF}" dt="2018-08-27T18:55:40.593" v="69" actId="2696"/>
        <pc:sldMkLst>
          <pc:docMk/>
          <pc:sldMk cId="3995542301" sldId="325"/>
        </pc:sldMkLst>
      </pc:sldChg>
      <pc:sldChg chg="del">
        <pc:chgData name="Becky Mann" userId="eb467d60-cff5-406f-b4ef-6c0aacb48478" providerId="ADAL" clId="{B4DCC363-3A89-446C-AF76-015B5FC4BBBF}" dt="2018-08-27T18:55:40.749" v="79" actId="2696"/>
        <pc:sldMkLst>
          <pc:docMk/>
          <pc:sldMk cId="2530393652" sldId="326"/>
        </pc:sldMkLst>
      </pc:sldChg>
      <pc:sldChg chg="del">
        <pc:chgData name="Becky Mann" userId="eb467d60-cff5-406f-b4ef-6c0aacb48478" providerId="ADAL" clId="{B4DCC363-3A89-446C-AF76-015B5FC4BBBF}" dt="2018-08-27T18:55:40.762" v="80" actId="2696"/>
        <pc:sldMkLst>
          <pc:docMk/>
          <pc:sldMk cId="387205813" sldId="327"/>
        </pc:sldMkLst>
      </pc:sldChg>
      <pc:sldChg chg="del">
        <pc:chgData name="Becky Mann" userId="eb467d60-cff5-406f-b4ef-6c0aacb48478" providerId="ADAL" clId="{B4DCC363-3A89-446C-AF76-015B5FC4BBBF}" dt="2018-08-27T18:55:40.782" v="81" actId="2696"/>
        <pc:sldMkLst>
          <pc:docMk/>
          <pc:sldMk cId="3566580247" sldId="328"/>
        </pc:sldMkLst>
      </pc:sldChg>
      <pc:sldChg chg="del">
        <pc:chgData name="Becky Mann" userId="eb467d60-cff5-406f-b4ef-6c0aacb48478" providerId="ADAL" clId="{B4DCC363-3A89-446C-AF76-015B5FC4BBBF}" dt="2018-08-27T18:55:40.798" v="82" actId="2696"/>
        <pc:sldMkLst>
          <pc:docMk/>
          <pc:sldMk cId="272891693" sldId="329"/>
        </pc:sldMkLst>
      </pc:sldChg>
      <pc:sldChg chg="del">
        <pc:chgData name="Becky Mann" userId="eb467d60-cff5-406f-b4ef-6c0aacb48478" providerId="ADAL" clId="{B4DCC363-3A89-446C-AF76-015B5FC4BBBF}" dt="2018-08-27T18:55:40.813" v="83" actId="2696"/>
        <pc:sldMkLst>
          <pc:docMk/>
          <pc:sldMk cId="2684256607" sldId="330"/>
        </pc:sldMkLst>
      </pc:sldChg>
      <pc:sldChg chg="del">
        <pc:chgData name="Becky Mann" userId="eb467d60-cff5-406f-b4ef-6c0aacb48478" providerId="ADAL" clId="{B4DCC363-3A89-446C-AF76-015B5FC4BBBF}" dt="2018-08-27T18:55:40.830" v="84" actId="2696"/>
        <pc:sldMkLst>
          <pc:docMk/>
          <pc:sldMk cId="1022537552" sldId="331"/>
        </pc:sldMkLst>
      </pc:sldChg>
      <pc:sldChg chg="del">
        <pc:chgData name="Becky Mann" userId="eb467d60-cff5-406f-b4ef-6c0aacb48478" providerId="ADAL" clId="{B4DCC363-3A89-446C-AF76-015B5FC4BBBF}" dt="2018-08-27T18:55:40.845" v="85" actId="2696"/>
        <pc:sldMkLst>
          <pc:docMk/>
          <pc:sldMk cId="1346577054" sldId="332"/>
        </pc:sldMkLst>
      </pc:sldChg>
      <pc:sldChg chg="del">
        <pc:chgData name="Becky Mann" userId="eb467d60-cff5-406f-b4ef-6c0aacb48478" providerId="ADAL" clId="{B4DCC363-3A89-446C-AF76-015B5FC4BBBF}" dt="2018-08-27T18:55:40.861" v="86" actId="2696"/>
        <pc:sldMkLst>
          <pc:docMk/>
          <pc:sldMk cId="3191637485" sldId="333"/>
        </pc:sldMkLst>
      </pc:sldChg>
      <pc:sldChg chg="del">
        <pc:chgData name="Becky Mann" userId="eb467d60-cff5-406f-b4ef-6c0aacb48478" providerId="ADAL" clId="{B4DCC363-3A89-446C-AF76-015B5FC4BBBF}" dt="2018-08-27T18:55:40.874" v="87" actId="2696"/>
        <pc:sldMkLst>
          <pc:docMk/>
          <pc:sldMk cId="514820736" sldId="334"/>
        </pc:sldMkLst>
      </pc:sldChg>
      <pc:sldChg chg="del">
        <pc:chgData name="Becky Mann" userId="eb467d60-cff5-406f-b4ef-6c0aacb48478" providerId="ADAL" clId="{B4DCC363-3A89-446C-AF76-015B5FC4BBBF}" dt="2018-08-27T18:55:40.889" v="88" actId="2696"/>
        <pc:sldMkLst>
          <pc:docMk/>
          <pc:sldMk cId="2924405351" sldId="335"/>
        </pc:sldMkLst>
      </pc:sldChg>
      <pc:sldChg chg="del">
        <pc:chgData name="Becky Mann" userId="eb467d60-cff5-406f-b4ef-6c0aacb48478" providerId="ADAL" clId="{B4DCC363-3A89-446C-AF76-015B5FC4BBBF}" dt="2018-08-27T18:55:40.902" v="89" actId="2696"/>
        <pc:sldMkLst>
          <pc:docMk/>
          <pc:sldMk cId="526028123" sldId="336"/>
        </pc:sldMkLst>
      </pc:sldChg>
      <pc:sldChg chg="del">
        <pc:chgData name="Becky Mann" userId="eb467d60-cff5-406f-b4ef-6c0aacb48478" providerId="ADAL" clId="{B4DCC363-3A89-446C-AF76-015B5FC4BBBF}" dt="2018-08-27T18:55:40.917" v="90" actId="2696"/>
        <pc:sldMkLst>
          <pc:docMk/>
          <pc:sldMk cId="1140511554" sldId="337"/>
        </pc:sldMkLst>
      </pc:sldChg>
      <pc:sldChg chg="del">
        <pc:chgData name="Becky Mann" userId="eb467d60-cff5-406f-b4ef-6c0aacb48478" providerId="ADAL" clId="{B4DCC363-3A89-446C-AF76-015B5FC4BBBF}" dt="2018-08-27T18:55:40.928" v="91" actId="2696"/>
        <pc:sldMkLst>
          <pc:docMk/>
          <pc:sldMk cId="3508098653" sldId="338"/>
        </pc:sldMkLst>
      </pc:sldChg>
      <pc:sldChg chg="del">
        <pc:chgData name="Becky Mann" userId="eb467d60-cff5-406f-b4ef-6c0aacb48478" providerId="ADAL" clId="{B4DCC363-3A89-446C-AF76-015B5FC4BBBF}" dt="2018-08-27T18:55:40.950" v="92" actId="2696"/>
        <pc:sldMkLst>
          <pc:docMk/>
          <pc:sldMk cId="553365934" sldId="339"/>
        </pc:sldMkLst>
      </pc:sldChg>
      <pc:sldChg chg="del">
        <pc:chgData name="Becky Mann" userId="eb467d60-cff5-406f-b4ef-6c0aacb48478" providerId="ADAL" clId="{B4DCC363-3A89-446C-AF76-015B5FC4BBBF}" dt="2018-08-27T18:55:39.320" v="5" actId="2696"/>
        <pc:sldMkLst>
          <pc:docMk/>
          <pc:sldMk cId="2990496024" sldId="616"/>
        </pc:sldMkLst>
      </pc:sldChg>
      <pc:sldChg chg="del">
        <pc:chgData name="Becky Mann" userId="eb467d60-cff5-406f-b4ef-6c0aacb48478" providerId="ADAL" clId="{B4DCC363-3A89-446C-AF76-015B5FC4BBBF}" dt="2018-08-27T18:55:39.720" v="21" actId="2696"/>
        <pc:sldMkLst>
          <pc:docMk/>
          <pc:sldMk cId="664758064" sldId="617"/>
        </pc:sldMkLst>
      </pc:sldChg>
      <pc:sldChg chg="del">
        <pc:chgData name="Becky Mann" userId="eb467d60-cff5-406f-b4ef-6c0aacb48478" providerId="ADAL" clId="{B4DCC363-3A89-446C-AF76-015B5FC4BBBF}" dt="2018-08-27T18:55:40.228" v="47" actId="2696"/>
        <pc:sldMkLst>
          <pc:docMk/>
          <pc:sldMk cId="472640042" sldId="618"/>
        </pc:sldMkLst>
      </pc:sldChg>
      <pc:sldChg chg="del">
        <pc:chgData name="Becky Mann" userId="eb467d60-cff5-406f-b4ef-6c0aacb48478" providerId="ADAL" clId="{B4DCC363-3A89-446C-AF76-015B5FC4BBBF}" dt="2018-08-27T18:55:40.500" v="63" actId="2696"/>
        <pc:sldMkLst>
          <pc:docMk/>
          <pc:sldMk cId="2379548108" sldId="619"/>
        </pc:sldMkLst>
      </pc:sldChg>
      <pc:sldChg chg="del">
        <pc:chgData name="Becky Mann" userId="eb467d60-cff5-406f-b4ef-6c0aacb48478" providerId="ADAL" clId="{B4DCC363-3A89-446C-AF76-015B5FC4BBBF}" dt="2018-08-27T18:55:40.717" v="77" actId="2696"/>
        <pc:sldMkLst>
          <pc:docMk/>
          <pc:sldMk cId="1846803841" sldId="620"/>
        </pc:sldMkLst>
      </pc:sldChg>
      <pc:sldChg chg="del">
        <pc:chgData name="Becky Mann" userId="eb467d60-cff5-406f-b4ef-6c0aacb48478" providerId="ADAL" clId="{B4DCC363-3A89-446C-AF76-015B5FC4BBBF}" dt="2018-08-27T18:55:39.345" v="6" actId="2696"/>
        <pc:sldMkLst>
          <pc:docMk/>
          <pc:sldMk cId="2517965188" sldId="640"/>
        </pc:sldMkLst>
      </pc:sldChg>
      <pc:sldChg chg="del">
        <pc:chgData name="Becky Mann" userId="eb467d60-cff5-406f-b4ef-6c0aacb48478" providerId="ADAL" clId="{B4DCC363-3A89-446C-AF76-015B5FC4BBBF}" dt="2018-08-27T18:55:39.678" v="19" actId="2696"/>
        <pc:sldMkLst>
          <pc:docMk/>
          <pc:sldMk cId="511777996" sldId="641"/>
        </pc:sldMkLst>
      </pc:sldChg>
      <pc:sldChg chg="del">
        <pc:chgData name="Becky Mann" userId="eb467d60-cff5-406f-b4ef-6c0aacb48478" providerId="ADAL" clId="{B4DCC363-3A89-446C-AF76-015B5FC4BBBF}" dt="2018-08-27T18:55:39.698" v="20" actId="2696"/>
        <pc:sldMkLst>
          <pc:docMk/>
          <pc:sldMk cId="3122133215" sldId="642"/>
        </pc:sldMkLst>
      </pc:sldChg>
      <pc:sldChg chg="del">
        <pc:chgData name="Becky Mann" userId="eb467d60-cff5-406f-b4ef-6c0aacb48478" providerId="ADAL" clId="{B4DCC363-3A89-446C-AF76-015B5FC4BBBF}" dt="2018-08-27T18:55:39.749" v="22" actId="2696"/>
        <pc:sldMkLst>
          <pc:docMk/>
          <pc:sldMk cId="269684172" sldId="643"/>
        </pc:sldMkLst>
      </pc:sldChg>
      <pc:sldChg chg="del">
        <pc:chgData name="Becky Mann" userId="eb467d60-cff5-406f-b4ef-6c0aacb48478" providerId="ADAL" clId="{B4DCC363-3A89-446C-AF76-015B5FC4BBBF}" dt="2018-08-27T18:55:40.198" v="45" actId="2696"/>
        <pc:sldMkLst>
          <pc:docMk/>
          <pc:sldMk cId="4081900043" sldId="644"/>
        </pc:sldMkLst>
      </pc:sldChg>
      <pc:sldChg chg="del">
        <pc:chgData name="Becky Mann" userId="eb467d60-cff5-406f-b4ef-6c0aacb48478" providerId="ADAL" clId="{B4DCC363-3A89-446C-AF76-015B5FC4BBBF}" dt="2018-08-27T18:55:40.213" v="46" actId="2696"/>
        <pc:sldMkLst>
          <pc:docMk/>
          <pc:sldMk cId="3282433047" sldId="645"/>
        </pc:sldMkLst>
      </pc:sldChg>
      <pc:sldChg chg="del">
        <pc:chgData name="Becky Mann" userId="eb467d60-cff5-406f-b4ef-6c0aacb48478" providerId="ADAL" clId="{B4DCC363-3A89-446C-AF76-015B5FC4BBBF}" dt="2018-08-27T18:55:40.248" v="48" actId="2696"/>
        <pc:sldMkLst>
          <pc:docMk/>
          <pc:sldMk cId="186546100" sldId="646"/>
        </pc:sldMkLst>
      </pc:sldChg>
      <pc:sldChg chg="del">
        <pc:chgData name="Becky Mann" userId="eb467d60-cff5-406f-b4ef-6c0aacb48478" providerId="ADAL" clId="{B4DCC363-3A89-446C-AF76-015B5FC4BBBF}" dt="2018-08-27T18:55:40.470" v="61" actId="2696"/>
        <pc:sldMkLst>
          <pc:docMk/>
          <pc:sldMk cId="3917002783" sldId="647"/>
        </pc:sldMkLst>
      </pc:sldChg>
      <pc:sldChg chg="del">
        <pc:chgData name="Becky Mann" userId="eb467d60-cff5-406f-b4ef-6c0aacb48478" providerId="ADAL" clId="{B4DCC363-3A89-446C-AF76-015B5FC4BBBF}" dt="2018-08-27T18:55:40.484" v="62" actId="2696"/>
        <pc:sldMkLst>
          <pc:docMk/>
          <pc:sldMk cId="1995203425" sldId="648"/>
        </pc:sldMkLst>
      </pc:sldChg>
      <pc:sldChg chg="del">
        <pc:chgData name="Becky Mann" userId="eb467d60-cff5-406f-b4ef-6c0aacb48478" providerId="ADAL" clId="{B4DCC363-3A89-446C-AF76-015B5FC4BBBF}" dt="2018-08-27T18:55:40.512" v="64" actId="2696"/>
        <pc:sldMkLst>
          <pc:docMk/>
          <pc:sldMk cId="2305945338" sldId="649"/>
        </pc:sldMkLst>
      </pc:sldChg>
      <pc:sldChg chg="del">
        <pc:chgData name="Becky Mann" userId="eb467d60-cff5-406f-b4ef-6c0aacb48478" providerId="ADAL" clId="{B4DCC363-3A89-446C-AF76-015B5FC4BBBF}" dt="2018-08-27T18:55:40.687" v="75" actId="2696"/>
        <pc:sldMkLst>
          <pc:docMk/>
          <pc:sldMk cId="1539231536" sldId="650"/>
        </pc:sldMkLst>
      </pc:sldChg>
      <pc:sldChg chg="del">
        <pc:chgData name="Becky Mann" userId="eb467d60-cff5-406f-b4ef-6c0aacb48478" providerId="ADAL" clId="{B4DCC363-3A89-446C-AF76-015B5FC4BBBF}" dt="2018-08-27T18:55:40.702" v="76" actId="2696"/>
        <pc:sldMkLst>
          <pc:docMk/>
          <pc:sldMk cId="1577475519" sldId="651"/>
        </pc:sldMkLst>
      </pc:sldChg>
      <pc:sldChg chg="del">
        <pc:chgData name="Becky Mann" userId="eb467d60-cff5-406f-b4ef-6c0aacb48478" providerId="ADAL" clId="{B4DCC363-3A89-446C-AF76-015B5FC4BBBF}" dt="2018-08-27T18:55:40.734" v="78" actId="2696"/>
        <pc:sldMkLst>
          <pc:docMk/>
          <pc:sldMk cId="1384308736" sldId="652"/>
        </pc:sldMkLst>
      </pc:sldChg>
      <pc:sldChg chg="del">
        <pc:chgData name="Becky Mann" userId="eb467d60-cff5-406f-b4ef-6c0aacb48478" providerId="ADAL" clId="{B4DCC363-3A89-446C-AF76-015B5FC4BBBF}" dt="2018-08-27T18:55:40.972" v="93" actId="2696"/>
        <pc:sldMkLst>
          <pc:docMk/>
          <pc:sldMk cId="2658457281" sldId="653"/>
        </pc:sldMkLst>
      </pc:sldChg>
      <pc:sldChg chg="del">
        <pc:chgData name="Becky Mann" userId="eb467d60-cff5-406f-b4ef-6c0aacb48478" providerId="ADAL" clId="{B4DCC363-3A89-446C-AF76-015B5FC4BBBF}" dt="2018-08-27T18:55:25.804" v="1" actId="2696"/>
        <pc:sldMkLst>
          <pc:docMk/>
          <pc:sldMk cId="985102725" sldId="701"/>
        </pc:sldMkLst>
      </pc:sldChg>
      <pc:sldChg chg="del">
        <pc:chgData name="Becky Mann" userId="eb467d60-cff5-406f-b4ef-6c0aacb48478" providerId="ADAL" clId="{B4DCC363-3A89-446C-AF76-015B5FC4BBBF}" dt="2018-08-27T18:55:25.828" v="2" actId="2696"/>
        <pc:sldMkLst>
          <pc:docMk/>
          <pc:sldMk cId="733213307" sldId="702"/>
        </pc:sldMkLst>
      </pc:sldChg>
      <pc:sldChg chg="del">
        <pc:chgData name="Becky Mann" userId="eb467d60-cff5-406f-b4ef-6c0aacb48478" providerId="ADAL" clId="{B4DCC363-3A89-446C-AF76-015B5FC4BBBF}" dt="2018-08-27T18:55:25.845" v="3" actId="2696"/>
        <pc:sldMkLst>
          <pc:docMk/>
          <pc:sldMk cId="4249051692" sldId="703"/>
        </pc:sldMkLst>
      </pc:sldChg>
      <pc:sldChg chg="del">
        <pc:chgData name="Becky Mann" userId="eb467d60-cff5-406f-b4ef-6c0aacb48478" providerId="ADAL" clId="{B4DCC363-3A89-446C-AF76-015B5FC4BBBF}" dt="2018-08-27T18:55:25.858"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dirty="0"/>
              <a:t>True or false? All types of computers use CPU and system memory.</a:t>
            </a:r>
            <a:br>
              <a:rPr lang="en-US" dirty="0"/>
            </a:br>
            <a:r>
              <a:rPr lang="en-US" b="1" dirty="0"/>
              <a:t>True.</a:t>
            </a:r>
            <a:endParaRPr lang="en-US" dirty="0"/>
          </a:p>
          <a:p>
            <a:pPr marL="285750" indent="-228600">
              <a:buFont typeface="+mj-lt"/>
              <a:buAutoNum type="arabicPeriod"/>
            </a:pPr>
            <a:r>
              <a:rPr lang="en-US" dirty="0"/>
              <a:t>What type of computer is most likely to need peripheral devices?</a:t>
            </a:r>
            <a:br>
              <a:rPr lang="en-US" dirty="0"/>
            </a:br>
            <a:r>
              <a:rPr lang="en-US" b="1" dirty="0"/>
              <a:t>Desktop computer—you could also call this a Personal Computer (PC) or a workstation. An All-in-one PC also uses peripheral devices, with the obvious exception of a monitor.</a:t>
            </a:r>
            <a:endParaRPr lang="en-US" dirty="0"/>
          </a:p>
          <a:p>
            <a:pPr marL="285750" indent="-228600">
              <a:buFont typeface="+mj-lt"/>
              <a:buAutoNum type="arabicPeriod"/>
            </a:pPr>
            <a:r>
              <a:rPr lang="en-US" dirty="0"/>
              <a:t>What type of computer is best suited for using in a job where you have to make notes and be able to move around easily?</a:t>
            </a:r>
            <a:br>
              <a:rPr lang="en-US" dirty="0"/>
            </a:br>
            <a:r>
              <a:rPr lang="en-US" b="1" dirty="0"/>
              <a:t>A tablet or smartphone or possibly a hybrid laptop/tablet. Note-taking is supported by a touchscreen-based device.</a:t>
            </a:r>
            <a:endParaRPr lang="en-US" dirty="0"/>
          </a:p>
          <a:p>
            <a:pPr marL="285750" indent="-228600">
              <a:buFont typeface="+mj-lt"/>
              <a:buAutoNum type="arabicPeriod"/>
            </a:pPr>
            <a:r>
              <a:rPr lang="en-US" dirty="0"/>
              <a:t>Why don't laptops make good servers?</a:t>
            </a:r>
            <a:br>
              <a:rPr lang="en-US" dirty="0"/>
            </a:br>
            <a:r>
              <a:rPr lang="en-US" b="1" dirty="0"/>
              <a:t>There is no room for expansion and you are paying for components and design (maximum portability) you do not need.</a:t>
            </a:r>
            <a:endParaRPr lang="en-US" dirty="0"/>
          </a:p>
          <a:p>
            <a:pPr marL="285750" indent="-228600">
              <a:buFont typeface="+mj-lt"/>
              <a:buAutoNum type="arabicPeriod"/>
            </a:pPr>
            <a:r>
              <a:rPr lang="en-US" dirty="0"/>
              <a:t>Why isn't a smartphone a good tool for writing a report?</a:t>
            </a:r>
            <a:br>
              <a:rPr lang="en-US" dirty="0"/>
            </a:br>
            <a:r>
              <a:rPr lang="en-US" b="1" dirty="0"/>
              <a:t>Touchscreen or mini keyboards are not optimized for writing lots of text, though it is possible to attach them as peripheral devices.</a:t>
            </a:r>
            <a:endParaRPr lang="en-US" dirty="0"/>
          </a:p>
          <a:p>
            <a:pPr marL="285750" indent="-228600">
              <a:buFont typeface="+mj-lt"/>
              <a:buAutoNum type="arabicPeriod"/>
            </a:pPr>
            <a:r>
              <a:rPr lang="en-US" dirty="0"/>
              <a:t>What type(s) of IoT appliance are less likely to be controlled via a home automation hub?</a:t>
            </a:r>
            <a:br>
              <a:rPr lang="en-US" dirty="0"/>
            </a:br>
            <a:r>
              <a:rPr lang="en-US" b="1" dirty="0"/>
              <a:t>Modern cars and medical devices are unlikely to interface via a hub. Home automation hubs link to kitchen and domestic appliances, streaming media players, and potentially security systems.</a:t>
            </a:r>
            <a:endParaRPr lang="en-US" dirty="0"/>
          </a:p>
          <a:p>
            <a:pPr marL="514350" indent="-228600">
              <a:buFont typeface="+mj-lt"/>
              <a:buAutoNum type="arabicPeriod"/>
            </a:pPr>
            <a:endParaRPr lang="en-US" b="0" dirty="0"/>
          </a:p>
        </p:txBody>
      </p:sp>
    </p:spTree>
    <p:extLst>
      <p:ext uri="{BB962C8B-B14F-4D97-AF65-F5344CB8AC3E}">
        <p14:creationId xmlns:p14="http://schemas.microsoft.com/office/powerpoint/2010/main" val="3187517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1 / Unit 1 / Common Computing Devices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2610899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6DDF1-EABD-4A22-8CE9-C7CB91C43265}"/>
              </a:ext>
            </a:extLst>
          </p:cNvPr>
          <p:cNvSpPr>
            <a:spLocks noGrp="1"/>
          </p:cNvSpPr>
          <p:nvPr>
            <p:ph type="title"/>
          </p:nvPr>
        </p:nvSpPr>
        <p:spPr/>
        <p:txBody>
          <a:bodyPr/>
          <a:lstStyle/>
          <a:p>
            <a:r>
              <a:rPr lang="en-US" dirty="0"/>
              <a:t>Laptops</a:t>
            </a:r>
          </a:p>
        </p:txBody>
      </p:sp>
      <p:sp>
        <p:nvSpPr>
          <p:cNvPr id="4" name="Content Placeholder 3">
            <a:extLst>
              <a:ext uri="{FF2B5EF4-FFF2-40B4-BE49-F238E27FC236}">
                <a16:creationId xmlns:a16="http://schemas.microsoft.com/office/drawing/2014/main" id="{D6118A1A-4849-47E5-95CF-339C9CC0083D}"/>
              </a:ext>
            </a:extLst>
          </p:cNvPr>
          <p:cNvSpPr>
            <a:spLocks noGrp="1"/>
          </p:cNvSpPr>
          <p:nvPr>
            <p:ph sz="half" idx="2"/>
          </p:nvPr>
        </p:nvSpPr>
        <p:spPr/>
        <p:txBody>
          <a:bodyPr>
            <a:normAutofit fontScale="55000" lnSpcReduction="20000"/>
          </a:bodyPr>
          <a:lstStyle/>
          <a:p>
            <a:r>
              <a:rPr lang="en-US" dirty="0"/>
              <a:t>Self-contained units</a:t>
            </a:r>
          </a:p>
          <a:p>
            <a:r>
              <a:rPr lang="en-US" dirty="0"/>
              <a:t>Integrated input (keyboard and touchpad) and output (screen and speakers)</a:t>
            </a:r>
          </a:p>
          <a:p>
            <a:r>
              <a:rPr lang="en-US" dirty="0"/>
              <a:t>Size and weight</a:t>
            </a:r>
          </a:p>
          <a:p>
            <a:r>
              <a:rPr lang="en-US" dirty="0"/>
              <a:t>Display type</a:t>
            </a:r>
          </a:p>
          <a:p>
            <a:r>
              <a:rPr lang="en-US" dirty="0"/>
              <a:t>Input devices</a:t>
            </a:r>
          </a:p>
          <a:p>
            <a:r>
              <a:rPr lang="en-US" dirty="0"/>
              <a:t>Power source</a:t>
            </a:r>
          </a:p>
          <a:p>
            <a:r>
              <a:rPr lang="en-US" dirty="0"/>
              <a:t>Components</a:t>
            </a:r>
          </a:p>
          <a:p>
            <a:r>
              <a:rPr lang="en-US" dirty="0"/>
              <a:t>Networking</a:t>
            </a:r>
          </a:p>
          <a:p>
            <a:endParaRPr lang="en-US" dirty="0"/>
          </a:p>
        </p:txBody>
      </p:sp>
      <p:pic>
        <p:nvPicPr>
          <p:cNvPr id="7" name="Content Placeholder 6" descr="Distinctive features of a laptop computer, including the built-in screen, Integrated keyboard, &#10;touchpad pointer control, and I/O ports (on both sides and rear of chassis). Image © 123rf.com.&#10;">
            <a:extLst>
              <a:ext uri="{FF2B5EF4-FFF2-40B4-BE49-F238E27FC236}">
                <a16:creationId xmlns:a16="http://schemas.microsoft.com/office/drawing/2014/main" id="{411D0E0F-BCAE-4066-9AB2-9AE9BDC93427}"/>
              </a:ext>
            </a:extLst>
          </p:cNvPr>
          <p:cNvPicPr>
            <a:picLocks noGrp="1"/>
          </p:cNvPicPr>
          <p:nvPr>
            <p:ph sz="half" idx="1"/>
          </p:nvPr>
        </p:nvPicPr>
        <p:blipFill rotWithShape="1">
          <a:blip r:embed="rId2">
            <a:clrChange>
              <a:clrFrom>
                <a:srgbClr val="FFFFFF"/>
              </a:clrFrom>
              <a:clrTo>
                <a:srgbClr val="FFFFFF">
                  <a:alpha val="0"/>
                </a:srgbClr>
              </a:clrTo>
            </a:clrChange>
          </a:blip>
          <a:srcRect l="3710" t="4904" r="3370" b="4356"/>
          <a:stretch/>
        </p:blipFill>
        <p:spPr bwMode="auto">
          <a:xfrm>
            <a:off x="92075" y="1612981"/>
            <a:ext cx="5943600" cy="4181313"/>
          </a:xfrm>
          <a:prstGeom prst="rect">
            <a:avLst/>
          </a:prstGeom>
          <a:noFill/>
          <a:ln>
            <a:noFill/>
          </a:ln>
          <a:extLst>
            <a:ext uri="{53640926-AAD7-44D8-BBD7-CCE9431645EC}">
              <a14:shadowObscured xmlns:a14="http://schemas.microsoft.com/office/drawing/2010/main"/>
            </a:ext>
          </a:extLst>
        </p:spPr>
      </p:pic>
      <p:sp>
        <p:nvSpPr>
          <p:cNvPr id="3" name="Footer Placeholder 2">
            <a:extLst>
              <a:ext uri="{FF2B5EF4-FFF2-40B4-BE49-F238E27FC236}">
                <a16:creationId xmlns:a16="http://schemas.microsoft.com/office/drawing/2014/main" id="{1F27D043-3DE0-4958-A147-7C7C8C1F2DB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656B0E9-5027-4742-A0BC-DC006071D53E}"/>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15147801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FD83E8-B774-482D-8DCA-BB74803F7B4E}"/>
              </a:ext>
            </a:extLst>
          </p:cNvPr>
          <p:cNvSpPr>
            <a:spLocks noGrp="1"/>
          </p:cNvSpPr>
          <p:nvPr>
            <p:ph idx="1"/>
          </p:nvPr>
        </p:nvSpPr>
        <p:spPr/>
        <p:txBody>
          <a:bodyPr>
            <a:normAutofit fontScale="70000" lnSpcReduction="20000"/>
          </a:bodyPr>
          <a:lstStyle/>
          <a:p>
            <a:r>
              <a:rPr lang="en-US" dirty="0"/>
              <a:t>Original Equipment Manufacturers (OEM)</a:t>
            </a:r>
          </a:p>
          <a:p>
            <a:r>
              <a:rPr lang="en-US" dirty="0"/>
              <a:t>PCs and laptops</a:t>
            </a:r>
          </a:p>
          <a:p>
            <a:pPr lvl="1"/>
            <a:r>
              <a:rPr lang="en-US" dirty="0"/>
              <a:t>Dell, Hewlett-Packard (HP)/Compaq, Lenovo (previously IBM's PC division), Acer, and Huawei </a:t>
            </a:r>
          </a:p>
          <a:p>
            <a:r>
              <a:rPr lang="en-US" dirty="0"/>
              <a:t>Laptops and hybrids</a:t>
            </a:r>
          </a:p>
          <a:p>
            <a:pPr lvl="1"/>
            <a:r>
              <a:rPr lang="en-US" dirty="0"/>
              <a:t>Samsung, Sony, Toshiba, and Asus</a:t>
            </a:r>
          </a:p>
          <a:p>
            <a:r>
              <a:rPr lang="en-US" dirty="0"/>
              <a:t>Apple</a:t>
            </a:r>
          </a:p>
          <a:p>
            <a:r>
              <a:rPr lang="en-US" dirty="0"/>
              <a:t>Chromebooks</a:t>
            </a:r>
          </a:p>
          <a:p>
            <a:r>
              <a:rPr lang="en-US" dirty="0"/>
              <a:t>Servers</a:t>
            </a:r>
          </a:p>
          <a:p>
            <a:pPr lvl="1"/>
            <a:r>
              <a:rPr lang="en-US" dirty="0"/>
              <a:t>Dell, HP Enterprise (HPE), and Lenovo</a:t>
            </a:r>
          </a:p>
        </p:txBody>
      </p:sp>
      <p:sp>
        <p:nvSpPr>
          <p:cNvPr id="3" name="Title 2">
            <a:extLst>
              <a:ext uri="{FF2B5EF4-FFF2-40B4-BE49-F238E27FC236}">
                <a16:creationId xmlns:a16="http://schemas.microsoft.com/office/drawing/2014/main" id="{CF35501A-DAA5-4579-A833-4778AF4EE200}"/>
              </a:ext>
            </a:extLst>
          </p:cNvPr>
          <p:cNvSpPr>
            <a:spLocks noGrp="1"/>
          </p:cNvSpPr>
          <p:nvPr>
            <p:ph type="title"/>
          </p:nvPr>
        </p:nvSpPr>
        <p:spPr/>
        <p:txBody>
          <a:bodyPr/>
          <a:lstStyle/>
          <a:p>
            <a:r>
              <a:rPr lang="en-US" dirty="0"/>
              <a:t>PC and Laptop Vendors</a:t>
            </a:r>
          </a:p>
        </p:txBody>
      </p:sp>
      <p:sp>
        <p:nvSpPr>
          <p:cNvPr id="4" name="Footer Placeholder 3">
            <a:extLst>
              <a:ext uri="{FF2B5EF4-FFF2-40B4-BE49-F238E27FC236}">
                <a16:creationId xmlns:a16="http://schemas.microsoft.com/office/drawing/2014/main" id="{6DD55686-2F56-4A38-86FB-FCDF81A0E60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6458789-03EF-4705-B6B9-3C92E5CC8724}"/>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37822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2FCB0-FFA9-45FA-A5E4-602F095F8EC4}"/>
              </a:ext>
            </a:extLst>
          </p:cNvPr>
          <p:cNvSpPr>
            <a:spLocks noGrp="1"/>
          </p:cNvSpPr>
          <p:nvPr>
            <p:ph type="title"/>
          </p:nvPr>
        </p:nvSpPr>
        <p:spPr/>
        <p:txBody>
          <a:bodyPr/>
          <a:lstStyle/>
          <a:p>
            <a:r>
              <a:rPr lang="en-US" dirty="0"/>
              <a:t>Smartphones and Tablets</a:t>
            </a:r>
          </a:p>
        </p:txBody>
      </p:sp>
      <p:sp>
        <p:nvSpPr>
          <p:cNvPr id="3" name="Content Placeholder 2">
            <a:extLst>
              <a:ext uri="{FF2B5EF4-FFF2-40B4-BE49-F238E27FC236}">
                <a16:creationId xmlns:a16="http://schemas.microsoft.com/office/drawing/2014/main" id="{FC9FA1C5-DFB2-43A5-AA28-20F0587CC883}"/>
              </a:ext>
            </a:extLst>
          </p:cNvPr>
          <p:cNvSpPr>
            <a:spLocks noGrp="1"/>
          </p:cNvSpPr>
          <p:nvPr>
            <p:ph sz="half" idx="1"/>
          </p:nvPr>
        </p:nvSpPr>
        <p:spPr/>
        <p:txBody>
          <a:bodyPr>
            <a:normAutofit fontScale="47500" lnSpcReduction="20000"/>
          </a:bodyPr>
          <a:lstStyle/>
          <a:p>
            <a:r>
              <a:rPr lang="en-US" dirty="0"/>
              <a:t>Handheld computers</a:t>
            </a:r>
          </a:p>
          <a:p>
            <a:pPr lvl="1"/>
            <a:r>
              <a:rPr lang="en-US" dirty="0"/>
              <a:t>Derived from early Personal Data Assistants (PDA) and “feature phone” cell phones</a:t>
            </a:r>
          </a:p>
          <a:p>
            <a:pPr lvl="1"/>
            <a:r>
              <a:rPr lang="en-US" dirty="0"/>
              <a:t>Input via touchscreens</a:t>
            </a:r>
          </a:p>
          <a:p>
            <a:pPr lvl="1"/>
            <a:r>
              <a:rPr lang="en-US" dirty="0"/>
              <a:t>Solid state storage</a:t>
            </a:r>
          </a:p>
          <a:p>
            <a:r>
              <a:rPr lang="en-US" dirty="0"/>
              <a:t>Different formats and sizes</a:t>
            </a:r>
          </a:p>
          <a:p>
            <a:pPr lvl="1"/>
            <a:r>
              <a:rPr lang="en-US" dirty="0"/>
              <a:t>Smartphone (4.5-5.7”)</a:t>
            </a:r>
          </a:p>
          <a:p>
            <a:pPr lvl="1"/>
            <a:r>
              <a:rPr lang="en-US" dirty="0"/>
              <a:t>Phablet (5-7”)</a:t>
            </a:r>
          </a:p>
          <a:p>
            <a:pPr lvl="1"/>
            <a:r>
              <a:rPr lang="en-US" dirty="0"/>
              <a:t>Tablet (7-10”)</a:t>
            </a:r>
          </a:p>
          <a:p>
            <a:pPr lvl="1"/>
            <a:r>
              <a:rPr lang="en-US" dirty="0"/>
              <a:t>Hybrid laptop/tablets</a:t>
            </a:r>
          </a:p>
          <a:p>
            <a:r>
              <a:rPr lang="en-US" dirty="0"/>
              <a:t>Vendors</a:t>
            </a:r>
          </a:p>
          <a:p>
            <a:pPr lvl="1"/>
            <a:r>
              <a:rPr lang="en-US" dirty="0"/>
              <a:t>Smartphone market is dominated by Apple and Samsung</a:t>
            </a:r>
          </a:p>
          <a:p>
            <a:pPr lvl="1"/>
            <a:r>
              <a:rPr lang="en-US" dirty="0"/>
              <a:t>LG, HTC, Huawei, Motorola/Lenovo, Microsoft, Nokia, Sony, and Amazon</a:t>
            </a:r>
          </a:p>
        </p:txBody>
      </p:sp>
      <p:pic>
        <p:nvPicPr>
          <p:cNvPr id="7" name="Content Placeholder 6" descr="Typical smartphone form factor. Image © 123rf.com.">
            <a:extLst>
              <a:ext uri="{FF2B5EF4-FFF2-40B4-BE49-F238E27FC236}">
                <a16:creationId xmlns:a16="http://schemas.microsoft.com/office/drawing/2014/main" id="{D2DA2613-5ECC-42AE-A11D-61D71723A021}"/>
              </a:ext>
            </a:extLst>
          </p:cNvPr>
          <p:cNvPicPr>
            <a:picLocks noGrp="1"/>
          </p:cNvPicPr>
          <p:nvPr>
            <p:ph sz="half" idx="2"/>
          </p:nvPr>
        </p:nvPicPr>
        <p:blipFill rotWithShape="1">
          <a:blip r:embed="rId2">
            <a:clrChange>
              <a:clrFrom>
                <a:srgbClr val="FFFFFF"/>
              </a:clrFrom>
              <a:clrTo>
                <a:srgbClr val="FFFFFF">
                  <a:alpha val="0"/>
                </a:srgbClr>
              </a:clrTo>
            </a:clrChange>
          </a:blip>
          <a:srcRect t="4193" b="6182"/>
          <a:stretch/>
        </p:blipFill>
        <p:spPr bwMode="auto">
          <a:xfrm>
            <a:off x="6554343" y="2168383"/>
            <a:ext cx="5084064" cy="3070509"/>
          </a:xfrm>
          <a:prstGeom prst="rect">
            <a:avLst/>
          </a:prstGeom>
          <a:noFill/>
          <a:ln>
            <a:noFill/>
          </a:ln>
          <a:extLst>
            <a:ext uri="{53640926-AAD7-44D8-BBD7-CCE9431645EC}">
              <a14:shadowObscured xmlns:a14="http://schemas.microsoft.com/office/drawing/2010/main"/>
            </a:ext>
          </a:extLst>
        </p:spPr>
      </p:pic>
      <p:sp>
        <p:nvSpPr>
          <p:cNvPr id="4" name="Footer Placeholder 3">
            <a:extLst>
              <a:ext uri="{FF2B5EF4-FFF2-40B4-BE49-F238E27FC236}">
                <a16:creationId xmlns:a16="http://schemas.microsoft.com/office/drawing/2014/main" id="{6E5B975B-0575-4D7A-AA3B-4121EAD7F7E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1547E15-83C5-4189-8BF5-C3501D48F3A0}"/>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1983189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3F61E6-7BA7-4036-B84A-E79CCF19E0A7}"/>
              </a:ext>
            </a:extLst>
          </p:cNvPr>
          <p:cNvSpPr>
            <a:spLocks noGrp="1"/>
          </p:cNvSpPr>
          <p:nvPr>
            <p:ph idx="1"/>
          </p:nvPr>
        </p:nvSpPr>
        <p:spPr/>
        <p:txBody>
          <a:bodyPr>
            <a:normAutofit fontScale="77500" lnSpcReduction="20000"/>
          </a:bodyPr>
          <a:lstStyle/>
          <a:p>
            <a:r>
              <a:rPr lang="en-US" dirty="0"/>
              <a:t>Home automation</a:t>
            </a:r>
          </a:p>
          <a:p>
            <a:pPr lvl="1"/>
            <a:r>
              <a:rPr lang="en-US" dirty="0"/>
              <a:t>Hub with voice control</a:t>
            </a:r>
          </a:p>
          <a:p>
            <a:pPr lvl="1"/>
            <a:r>
              <a:rPr lang="en-US" dirty="0"/>
              <a:t>IoT wireless (Z-Wave, ZigBee, or Bluetooth LE)</a:t>
            </a:r>
          </a:p>
          <a:p>
            <a:pPr lvl="1"/>
            <a:r>
              <a:rPr lang="en-US" dirty="0"/>
              <a:t>Thermostats</a:t>
            </a:r>
          </a:p>
          <a:p>
            <a:pPr lvl="1"/>
            <a:r>
              <a:rPr lang="en-US" dirty="0"/>
              <a:t>Security systems</a:t>
            </a:r>
          </a:p>
          <a:p>
            <a:pPr lvl="1"/>
            <a:r>
              <a:rPr lang="en-US" dirty="0"/>
              <a:t>IP cameras</a:t>
            </a:r>
          </a:p>
          <a:p>
            <a:pPr lvl="1"/>
            <a:r>
              <a:rPr lang="en-US" dirty="0"/>
              <a:t>Home appliances</a:t>
            </a:r>
          </a:p>
          <a:p>
            <a:pPr lvl="1"/>
            <a:r>
              <a:rPr lang="en-US" dirty="0"/>
              <a:t>Streaming media</a:t>
            </a:r>
          </a:p>
          <a:p>
            <a:r>
              <a:rPr lang="en-US" dirty="0"/>
              <a:t>Modern cars and drones</a:t>
            </a:r>
          </a:p>
          <a:p>
            <a:r>
              <a:rPr lang="en-US" dirty="0"/>
              <a:t>Medical devices</a:t>
            </a:r>
          </a:p>
        </p:txBody>
      </p:sp>
      <p:sp>
        <p:nvSpPr>
          <p:cNvPr id="3" name="Title 2">
            <a:extLst>
              <a:ext uri="{FF2B5EF4-FFF2-40B4-BE49-F238E27FC236}">
                <a16:creationId xmlns:a16="http://schemas.microsoft.com/office/drawing/2014/main" id="{D07C56FA-80A0-4CFF-8B99-FBCACC5A91C0}"/>
              </a:ext>
            </a:extLst>
          </p:cNvPr>
          <p:cNvSpPr>
            <a:spLocks noGrp="1"/>
          </p:cNvSpPr>
          <p:nvPr>
            <p:ph type="title"/>
          </p:nvPr>
        </p:nvSpPr>
        <p:spPr/>
        <p:txBody>
          <a:bodyPr/>
          <a:lstStyle/>
          <a:p>
            <a:r>
              <a:rPr lang="en-US" dirty="0"/>
              <a:t>The Internet of Things (IoT)</a:t>
            </a:r>
          </a:p>
        </p:txBody>
      </p:sp>
      <p:sp>
        <p:nvSpPr>
          <p:cNvPr id="4" name="Footer Placeholder 3">
            <a:extLst>
              <a:ext uri="{FF2B5EF4-FFF2-40B4-BE49-F238E27FC236}">
                <a16:creationId xmlns:a16="http://schemas.microsoft.com/office/drawing/2014/main" id="{E559750E-8AF9-44E8-9428-9EDFA9AA8E0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A2664E0-F1C9-460A-B728-CAABE40CA75F}"/>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20253416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999F371-4816-4349-8063-29E2EAF69D0A}"/>
              </a:ext>
            </a:extLst>
          </p:cNvPr>
          <p:cNvSpPr>
            <a:spLocks noGrp="1"/>
          </p:cNvSpPr>
          <p:nvPr>
            <p:ph idx="1"/>
          </p:nvPr>
        </p:nvSpPr>
        <p:spPr/>
        <p:txBody>
          <a:bodyPr>
            <a:normAutofit fontScale="85000" lnSpcReduction="20000"/>
          </a:bodyPr>
          <a:lstStyle/>
          <a:p>
            <a:r>
              <a:rPr lang="en-US" dirty="0"/>
              <a:t>Same sort of components as a computer</a:t>
            </a:r>
          </a:p>
          <a:p>
            <a:r>
              <a:rPr lang="en-US" dirty="0"/>
              <a:t>Gaming pads</a:t>
            </a:r>
          </a:p>
          <a:p>
            <a:r>
              <a:rPr lang="en-US" dirty="0"/>
              <a:t>Vendors</a:t>
            </a:r>
          </a:p>
          <a:p>
            <a:pPr lvl="1"/>
            <a:r>
              <a:rPr lang="en-US" dirty="0"/>
              <a:t>Sony (PlayStation)</a:t>
            </a:r>
          </a:p>
          <a:p>
            <a:pPr lvl="1"/>
            <a:r>
              <a:rPr lang="en-US" dirty="0"/>
              <a:t>Microsoft (Xbox)</a:t>
            </a:r>
          </a:p>
          <a:p>
            <a:pPr lvl="1"/>
            <a:r>
              <a:rPr lang="en-US" dirty="0"/>
              <a:t>Nintendo (Wii and Switch)</a:t>
            </a:r>
          </a:p>
          <a:p>
            <a:r>
              <a:rPr lang="en-US" dirty="0"/>
              <a:t>Handheld consoles</a:t>
            </a:r>
          </a:p>
          <a:p>
            <a:pPr lvl="1"/>
            <a:r>
              <a:rPr lang="en-US" dirty="0"/>
              <a:t>Nintendo 3DS and Switch</a:t>
            </a:r>
          </a:p>
          <a:p>
            <a:pPr lvl="1"/>
            <a:r>
              <a:rPr lang="en-US" dirty="0"/>
              <a:t>Sony Vita</a:t>
            </a:r>
          </a:p>
        </p:txBody>
      </p:sp>
      <p:sp>
        <p:nvSpPr>
          <p:cNvPr id="3" name="Title 2">
            <a:extLst>
              <a:ext uri="{FF2B5EF4-FFF2-40B4-BE49-F238E27FC236}">
                <a16:creationId xmlns:a16="http://schemas.microsoft.com/office/drawing/2014/main" id="{AA2F9AD5-A9D4-4CFA-8E76-B4D4B41B3F20}"/>
              </a:ext>
            </a:extLst>
          </p:cNvPr>
          <p:cNvSpPr>
            <a:spLocks noGrp="1"/>
          </p:cNvSpPr>
          <p:nvPr>
            <p:ph type="title"/>
          </p:nvPr>
        </p:nvSpPr>
        <p:spPr/>
        <p:txBody>
          <a:bodyPr/>
          <a:lstStyle/>
          <a:p>
            <a:r>
              <a:rPr lang="en-US" dirty="0"/>
              <a:t>Gaming Consoles</a:t>
            </a:r>
          </a:p>
        </p:txBody>
      </p:sp>
      <p:sp>
        <p:nvSpPr>
          <p:cNvPr id="4" name="Footer Placeholder 3">
            <a:extLst>
              <a:ext uri="{FF2B5EF4-FFF2-40B4-BE49-F238E27FC236}">
                <a16:creationId xmlns:a16="http://schemas.microsoft.com/office/drawing/2014/main" id="{DC26EF33-8F5E-435A-9D71-91CD1F3A971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43F2355-F43D-436F-B0A3-A1E91367C5A0}"/>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42681220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38E038-5D01-4047-8F2F-975F275430AB}"/>
              </a:ext>
            </a:extLst>
          </p:cNvPr>
          <p:cNvSpPr>
            <a:spLocks noGrp="1"/>
          </p:cNvSpPr>
          <p:nvPr>
            <p:ph idx="1"/>
          </p:nvPr>
        </p:nvSpPr>
        <p:spPr/>
        <p:txBody>
          <a:bodyPr>
            <a:normAutofit fontScale="85000" lnSpcReduction="10000"/>
          </a:bodyPr>
          <a:lstStyle/>
          <a:p>
            <a:r>
              <a:rPr lang="en-GB" dirty="0"/>
              <a:t>Describe the basics of how a computer processes data</a:t>
            </a:r>
          </a:p>
          <a:p>
            <a:r>
              <a:rPr lang="en-GB" dirty="0"/>
              <a:t>Describe the functions and capabilities of types of computing devices, such as PCs, servers, mobiles, and home automation</a:t>
            </a:r>
          </a:p>
        </p:txBody>
      </p:sp>
      <p:sp>
        <p:nvSpPr>
          <p:cNvPr id="3" name="Footer Placeholder 2">
            <a:extLst>
              <a:ext uri="{FF2B5EF4-FFF2-40B4-BE49-F238E27FC236}">
                <a16:creationId xmlns:a16="http://schemas.microsoft.com/office/drawing/2014/main" id="{3B0261BA-95A4-4042-A2C6-108843CEEDBD}"/>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EADCA50F-63A7-43BB-A9EC-94AF3AC36F68}"/>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2024093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DC51B79-1477-44DA-B608-4D3DBB774EC6}"/>
              </a:ext>
            </a:extLst>
          </p:cNvPr>
          <p:cNvSpPr>
            <a:spLocks noGrp="1"/>
          </p:cNvSpPr>
          <p:nvPr>
            <p:ph idx="1"/>
          </p:nvPr>
        </p:nvSpPr>
        <p:spPr/>
        <p:txBody>
          <a:bodyPr>
            <a:normAutofit fontScale="92500"/>
          </a:bodyPr>
          <a:lstStyle/>
          <a:p>
            <a:r>
              <a:rPr lang="en-GB" dirty="0"/>
              <a:t>Describe the basics of how a computer processes data</a:t>
            </a:r>
          </a:p>
          <a:p>
            <a:r>
              <a:rPr lang="en-GB" dirty="0"/>
              <a:t>Describe the functions and capabilities of types of computing devices, such as PCs, servers, mobiles, and home automation</a:t>
            </a:r>
          </a:p>
        </p:txBody>
      </p:sp>
      <p:sp>
        <p:nvSpPr>
          <p:cNvPr id="3" name="Footer Placeholder 2">
            <a:extLst>
              <a:ext uri="{FF2B5EF4-FFF2-40B4-BE49-F238E27FC236}">
                <a16:creationId xmlns:a16="http://schemas.microsoft.com/office/drawing/2014/main" id="{8DE76B02-29E2-48D1-8160-491838411125}"/>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96DFC922-C16A-46DB-B988-76D912052895}"/>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16340363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FCEB467C-B2E9-423D-B393-7A5AC722BCA5}"/>
              </a:ext>
            </a:extLst>
          </p:cNvPr>
          <p:cNvSpPr>
            <a:spLocks noGrp="1"/>
          </p:cNvSpPr>
          <p:nvPr>
            <p:ph idx="1"/>
          </p:nvPr>
        </p:nvSpPr>
        <p:spPr/>
        <p:txBody>
          <a:bodyPr>
            <a:normAutofit fontScale="85000" lnSpcReduction="10000"/>
          </a:bodyPr>
          <a:lstStyle/>
          <a:p>
            <a:r>
              <a:rPr lang="en-US" dirty="0"/>
              <a:t>System to process, store, and transfer information</a:t>
            </a:r>
          </a:p>
          <a:p>
            <a:r>
              <a:rPr lang="en-US" dirty="0"/>
              <a:t>Words, numbers, pictures, sound, or video can all be represented as digital data—as strings of ones and zeroes</a:t>
            </a:r>
          </a:p>
          <a:p>
            <a:r>
              <a:rPr lang="en-US" dirty="0"/>
              <a:t>IT systems to process data includes computers, telecommunications networks, and any other programmable electronic device</a:t>
            </a:r>
          </a:p>
          <a:p>
            <a:r>
              <a:rPr lang="en-US" dirty="0"/>
              <a:t>The Information Age</a:t>
            </a:r>
            <a:r>
              <a:rPr lang="en-GB" dirty="0"/>
              <a:t>—data processing is critical to prospects in most industries</a:t>
            </a:r>
            <a:endParaRPr lang="en-US" dirty="0"/>
          </a:p>
        </p:txBody>
      </p:sp>
      <p:sp>
        <p:nvSpPr>
          <p:cNvPr id="9" name="Title 8">
            <a:extLst>
              <a:ext uri="{FF2B5EF4-FFF2-40B4-BE49-F238E27FC236}">
                <a16:creationId xmlns:a16="http://schemas.microsoft.com/office/drawing/2014/main" id="{8ABA537D-520D-46C4-B0FF-488E2E9D9CDF}"/>
              </a:ext>
            </a:extLst>
          </p:cNvPr>
          <p:cNvSpPr>
            <a:spLocks noGrp="1"/>
          </p:cNvSpPr>
          <p:nvPr>
            <p:ph type="title"/>
          </p:nvPr>
        </p:nvSpPr>
        <p:spPr/>
        <p:txBody>
          <a:bodyPr/>
          <a:lstStyle/>
          <a:p>
            <a:r>
              <a:rPr lang="en-US" dirty="0"/>
              <a:t>Information Technology</a:t>
            </a:r>
          </a:p>
        </p:txBody>
      </p:sp>
      <p:sp>
        <p:nvSpPr>
          <p:cNvPr id="2" name="Footer Placeholder 1">
            <a:extLst>
              <a:ext uri="{FF2B5EF4-FFF2-40B4-BE49-F238E27FC236}">
                <a16:creationId xmlns:a16="http://schemas.microsoft.com/office/drawing/2014/main" id="{02667E23-E023-4D3D-86E3-5F9D73679214}"/>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6EAB577F-093B-4ED5-8256-60D1F33AF72A}"/>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41974036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533E6C5-A5E3-4527-9965-7FCFCCC50DBD}"/>
              </a:ext>
            </a:extLst>
          </p:cNvPr>
          <p:cNvSpPr>
            <a:spLocks noGrp="1"/>
          </p:cNvSpPr>
          <p:nvPr>
            <p:ph idx="1"/>
          </p:nvPr>
        </p:nvSpPr>
        <p:spPr/>
        <p:txBody>
          <a:bodyPr/>
          <a:lstStyle/>
          <a:p>
            <a:r>
              <a:rPr lang="en-US" dirty="0"/>
              <a:t>Hardware</a:t>
            </a:r>
          </a:p>
          <a:p>
            <a:pPr lvl="1"/>
            <a:r>
              <a:rPr lang="en-US" dirty="0"/>
              <a:t>Components within the system case</a:t>
            </a:r>
          </a:p>
          <a:p>
            <a:pPr lvl="1"/>
            <a:r>
              <a:rPr lang="en-US" dirty="0"/>
              <a:t>Peripheral devices</a:t>
            </a:r>
          </a:p>
          <a:p>
            <a:r>
              <a:rPr lang="en-US" dirty="0"/>
              <a:t>Software</a:t>
            </a:r>
          </a:p>
          <a:p>
            <a:pPr lvl="1"/>
            <a:r>
              <a:rPr lang="en-US" dirty="0"/>
              <a:t>Operating System (OS)</a:t>
            </a:r>
          </a:p>
          <a:p>
            <a:pPr lvl="1"/>
            <a:r>
              <a:rPr lang="en-US" dirty="0"/>
              <a:t>Applications/apps</a:t>
            </a:r>
          </a:p>
          <a:p>
            <a:r>
              <a:rPr lang="en-US" dirty="0"/>
              <a:t>User interfaces</a:t>
            </a:r>
          </a:p>
        </p:txBody>
      </p:sp>
      <p:sp>
        <p:nvSpPr>
          <p:cNvPr id="2" name="Title 1">
            <a:extLst>
              <a:ext uri="{FF2B5EF4-FFF2-40B4-BE49-F238E27FC236}">
                <a16:creationId xmlns:a16="http://schemas.microsoft.com/office/drawing/2014/main" id="{799B03EB-B188-4FB1-9528-D0A703589A2E}"/>
              </a:ext>
            </a:extLst>
          </p:cNvPr>
          <p:cNvSpPr>
            <a:spLocks noGrp="1"/>
          </p:cNvSpPr>
          <p:nvPr>
            <p:ph type="title"/>
          </p:nvPr>
        </p:nvSpPr>
        <p:spPr/>
        <p:txBody>
          <a:bodyPr/>
          <a:lstStyle/>
          <a:p>
            <a:r>
              <a:rPr lang="en-US" dirty="0"/>
              <a:t>Computer Hardware and Software</a:t>
            </a:r>
          </a:p>
        </p:txBody>
      </p:sp>
      <p:sp>
        <p:nvSpPr>
          <p:cNvPr id="4" name="Footer Placeholder 3">
            <a:extLst>
              <a:ext uri="{FF2B5EF4-FFF2-40B4-BE49-F238E27FC236}">
                <a16:creationId xmlns:a16="http://schemas.microsoft.com/office/drawing/2014/main" id="{68402438-448D-43A4-A822-3E471494ADA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A358D02-8C12-4C23-B669-C2E058286C73}"/>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1267779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D224D8F-B511-4369-8948-148329AEAE90}"/>
              </a:ext>
            </a:extLst>
          </p:cNvPr>
          <p:cNvSpPr>
            <a:spLocks noGrp="1"/>
          </p:cNvSpPr>
          <p:nvPr>
            <p:ph idx="1"/>
          </p:nvPr>
        </p:nvSpPr>
        <p:spPr/>
        <p:txBody>
          <a:bodyPr>
            <a:normAutofit fontScale="62500" lnSpcReduction="20000"/>
          </a:bodyPr>
          <a:lstStyle/>
          <a:p>
            <a:r>
              <a:rPr lang="en-US" dirty="0"/>
              <a:t>User selects a command or inputs data</a:t>
            </a:r>
          </a:p>
          <a:p>
            <a:pPr lvl="1"/>
            <a:r>
              <a:rPr lang="en-US" dirty="0"/>
              <a:t>Command or data is converted into simple instructions by the applications software and OS</a:t>
            </a:r>
          </a:p>
          <a:p>
            <a:pPr lvl="1"/>
            <a:r>
              <a:rPr lang="en-US" dirty="0"/>
              <a:t>Instructions are stored in system memory—Random Access Memory (RAM)</a:t>
            </a:r>
          </a:p>
          <a:p>
            <a:r>
              <a:rPr lang="en-US" dirty="0"/>
              <a:t>Central Processing Unit (CPU) retrieves each instruction or data file from memory and processes it</a:t>
            </a:r>
          </a:p>
          <a:p>
            <a:r>
              <a:rPr lang="en-US" dirty="0"/>
              <a:t>CPU then writes the result back to memory and directs other components to perform actions</a:t>
            </a:r>
          </a:p>
          <a:p>
            <a:r>
              <a:rPr lang="en-US" dirty="0"/>
              <a:t>Digital data is binary (1s and 0s)</a:t>
            </a:r>
          </a:p>
          <a:p>
            <a:r>
              <a:rPr lang="en-US" dirty="0"/>
              <a:t>Transistors in CPU and RAM can have on or off states that represent 1 or 0</a:t>
            </a:r>
          </a:p>
        </p:txBody>
      </p:sp>
      <p:sp>
        <p:nvSpPr>
          <p:cNvPr id="2" name="Title 1">
            <a:extLst>
              <a:ext uri="{FF2B5EF4-FFF2-40B4-BE49-F238E27FC236}">
                <a16:creationId xmlns:a16="http://schemas.microsoft.com/office/drawing/2014/main" id="{1BA3812F-7E63-474D-930C-1EA86E05547A}"/>
              </a:ext>
            </a:extLst>
          </p:cNvPr>
          <p:cNvSpPr>
            <a:spLocks noGrp="1"/>
          </p:cNvSpPr>
          <p:nvPr>
            <p:ph type="title"/>
          </p:nvPr>
        </p:nvSpPr>
        <p:spPr/>
        <p:txBody>
          <a:bodyPr/>
          <a:lstStyle/>
          <a:p>
            <a:r>
              <a:rPr lang="en-US" dirty="0"/>
              <a:t>Basics of Computing and Processing</a:t>
            </a:r>
          </a:p>
        </p:txBody>
      </p:sp>
      <p:sp>
        <p:nvSpPr>
          <p:cNvPr id="4" name="Footer Placeholder 3">
            <a:extLst>
              <a:ext uri="{FF2B5EF4-FFF2-40B4-BE49-F238E27FC236}">
                <a16:creationId xmlns:a16="http://schemas.microsoft.com/office/drawing/2014/main" id="{4119FF4F-F036-4CD6-9012-CDEEB80CAC0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673DF3F-1DC7-4723-A258-3379710DAB93}"/>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403161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25B343B-C1B4-4578-A988-A9587A928C8C}"/>
              </a:ext>
            </a:extLst>
          </p:cNvPr>
          <p:cNvSpPr>
            <a:spLocks noGrp="1"/>
          </p:cNvSpPr>
          <p:nvPr>
            <p:ph idx="1"/>
          </p:nvPr>
        </p:nvSpPr>
        <p:spPr/>
        <p:txBody>
          <a:bodyPr>
            <a:normAutofit fontScale="47500" lnSpcReduction="20000"/>
          </a:bodyPr>
          <a:lstStyle/>
          <a:p>
            <a:r>
              <a:rPr lang="en-US" dirty="0"/>
              <a:t>Input</a:t>
            </a:r>
          </a:p>
          <a:p>
            <a:pPr lvl="1"/>
            <a:r>
              <a:rPr lang="en-US" dirty="0"/>
              <a:t>Peripheral </a:t>
            </a:r>
            <a:r>
              <a:rPr lang="en-GB" dirty="0"/>
              <a:t>devices</a:t>
            </a:r>
          </a:p>
          <a:p>
            <a:pPr lvl="1"/>
            <a:r>
              <a:rPr lang="en-GB" dirty="0"/>
              <a:t>Mice, keyboards, scanners, cameras, and microphones</a:t>
            </a:r>
          </a:p>
          <a:p>
            <a:r>
              <a:rPr lang="en-GB" dirty="0"/>
              <a:t>Processing</a:t>
            </a:r>
          </a:p>
          <a:p>
            <a:pPr lvl="1"/>
            <a:r>
              <a:rPr lang="en-GB" dirty="0"/>
              <a:t>Memory</a:t>
            </a:r>
          </a:p>
          <a:p>
            <a:pPr lvl="1"/>
            <a:r>
              <a:rPr lang="en-GB" dirty="0"/>
              <a:t>CPU</a:t>
            </a:r>
          </a:p>
          <a:p>
            <a:pPr lvl="1"/>
            <a:r>
              <a:rPr lang="en-GB" dirty="0"/>
              <a:t>Software instructions</a:t>
            </a:r>
          </a:p>
          <a:p>
            <a:r>
              <a:rPr lang="en-GB" dirty="0"/>
              <a:t>Output</a:t>
            </a:r>
          </a:p>
          <a:p>
            <a:pPr lvl="1"/>
            <a:r>
              <a:rPr lang="en-GB" dirty="0"/>
              <a:t>Peripheral devices</a:t>
            </a:r>
          </a:p>
          <a:p>
            <a:pPr lvl="1"/>
            <a:r>
              <a:rPr lang="en-GB" dirty="0"/>
              <a:t>Monitor or loudspeaker system</a:t>
            </a:r>
          </a:p>
          <a:p>
            <a:r>
              <a:rPr lang="en-GB" dirty="0"/>
              <a:t>Storage</a:t>
            </a:r>
          </a:p>
          <a:p>
            <a:pPr lvl="1"/>
            <a:r>
              <a:rPr lang="en-GB" dirty="0"/>
              <a:t>Hard disks or optical discs</a:t>
            </a:r>
            <a:r>
              <a:rPr lang="en-US" dirty="0"/>
              <a:t> (media that does not need a power supply to store data persistently)</a:t>
            </a:r>
          </a:p>
          <a:p>
            <a:r>
              <a:rPr lang="en-US" dirty="0"/>
              <a:t>Networks</a:t>
            </a:r>
            <a:endParaRPr lang="en-GB" dirty="0"/>
          </a:p>
        </p:txBody>
      </p:sp>
      <p:sp>
        <p:nvSpPr>
          <p:cNvPr id="2" name="Title 1">
            <a:extLst>
              <a:ext uri="{FF2B5EF4-FFF2-40B4-BE49-F238E27FC236}">
                <a16:creationId xmlns:a16="http://schemas.microsoft.com/office/drawing/2014/main" id="{D2AE08E9-0019-45D7-B7C7-4939328B507E}"/>
              </a:ext>
            </a:extLst>
          </p:cNvPr>
          <p:cNvSpPr>
            <a:spLocks noGrp="1"/>
          </p:cNvSpPr>
          <p:nvPr>
            <p:ph type="title"/>
          </p:nvPr>
        </p:nvSpPr>
        <p:spPr/>
        <p:txBody>
          <a:bodyPr/>
          <a:lstStyle/>
          <a:p>
            <a:r>
              <a:rPr lang="en-US"/>
              <a:t>Input, Output, Processing, and Storage</a:t>
            </a:r>
          </a:p>
        </p:txBody>
      </p:sp>
      <p:sp>
        <p:nvSpPr>
          <p:cNvPr id="4" name="Footer Placeholder 3">
            <a:extLst>
              <a:ext uri="{FF2B5EF4-FFF2-40B4-BE49-F238E27FC236}">
                <a16:creationId xmlns:a16="http://schemas.microsoft.com/office/drawing/2014/main" id="{EB8AB163-AFA0-4881-9C1E-7C7F475F556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01ABB92-8F89-4A42-8F71-48463F74CABC}"/>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629753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076A3BD-9F15-4FD4-8370-F9CC1DDA2BC6}"/>
              </a:ext>
            </a:extLst>
          </p:cNvPr>
          <p:cNvSpPr>
            <a:spLocks noGrp="1"/>
          </p:cNvSpPr>
          <p:nvPr>
            <p:ph idx="1"/>
          </p:nvPr>
        </p:nvSpPr>
        <p:spPr/>
        <p:txBody>
          <a:bodyPr>
            <a:normAutofit fontScale="47500" lnSpcReduction="20000"/>
          </a:bodyPr>
          <a:lstStyle/>
          <a:p>
            <a:r>
              <a:rPr lang="en-US" dirty="0"/>
              <a:t>IT in business started with mainframe computers in the 1960s and 1970s</a:t>
            </a:r>
          </a:p>
          <a:p>
            <a:pPr lvl="1"/>
            <a:r>
              <a:rPr lang="en-US" dirty="0"/>
              <a:t>Very large (based on racks of circuit boards)</a:t>
            </a:r>
          </a:p>
          <a:p>
            <a:pPr lvl="1"/>
            <a:r>
              <a:rPr lang="en-US" dirty="0"/>
              <a:t>No 1:1 interface with users</a:t>
            </a:r>
          </a:p>
          <a:p>
            <a:r>
              <a:rPr lang="en-US" dirty="0"/>
              <a:t>Personal Computer revolution of the 1980s</a:t>
            </a:r>
          </a:p>
          <a:p>
            <a:pPr lvl="1"/>
            <a:r>
              <a:rPr lang="en-US" dirty="0"/>
              <a:t>Microprocessors (“computer on a chip”) allowed smaller computers that could be operated directly by the user</a:t>
            </a:r>
          </a:p>
          <a:p>
            <a:pPr lvl="1"/>
            <a:r>
              <a:rPr lang="en-US" dirty="0"/>
              <a:t>IBM PC</a:t>
            </a:r>
          </a:p>
          <a:p>
            <a:pPr lvl="1"/>
            <a:r>
              <a:rPr lang="en-US" dirty="0"/>
              <a:t>Intel CPU</a:t>
            </a:r>
          </a:p>
          <a:p>
            <a:pPr lvl="1"/>
            <a:r>
              <a:rPr lang="en-US" dirty="0"/>
              <a:t>Windows OS</a:t>
            </a:r>
          </a:p>
          <a:p>
            <a:r>
              <a:rPr lang="en-US" dirty="0"/>
              <a:t>Internet revolution of the 1990s and 21</a:t>
            </a:r>
            <a:r>
              <a:rPr lang="en-US" baseline="30000" dirty="0"/>
              <a:t>st</a:t>
            </a:r>
            <a:r>
              <a:rPr lang="en-US" dirty="0"/>
              <a:t> century</a:t>
            </a:r>
          </a:p>
          <a:p>
            <a:pPr lvl="1"/>
            <a:r>
              <a:rPr lang="en-US" dirty="0"/>
              <a:t>Laptops</a:t>
            </a:r>
          </a:p>
          <a:p>
            <a:pPr lvl="1"/>
            <a:r>
              <a:rPr lang="en-US" dirty="0"/>
              <a:t>Tablets</a:t>
            </a:r>
          </a:p>
          <a:p>
            <a:pPr lvl="1"/>
            <a:r>
              <a:rPr lang="en-US" dirty="0"/>
              <a:t>Smartphones</a:t>
            </a:r>
          </a:p>
          <a:p>
            <a:pPr lvl="1"/>
            <a:r>
              <a:rPr lang="en-US" dirty="0"/>
              <a:t>Internet of Things (IoT)</a:t>
            </a:r>
          </a:p>
        </p:txBody>
      </p:sp>
      <p:sp>
        <p:nvSpPr>
          <p:cNvPr id="2" name="Title 1">
            <a:extLst>
              <a:ext uri="{FF2B5EF4-FFF2-40B4-BE49-F238E27FC236}">
                <a16:creationId xmlns:a16="http://schemas.microsoft.com/office/drawing/2014/main" id="{4057EE68-E306-458A-8D85-93BEC60D0BD2}"/>
              </a:ext>
            </a:extLst>
          </p:cNvPr>
          <p:cNvSpPr>
            <a:spLocks noGrp="1"/>
          </p:cNvSpPr>
          <p:nvPr>
            <p:ph type="title"/>
          </p:nvPr>
        </p:nvSpPr>
        <p:spPr/>
        <p:txBody>
          <a:bodyPr/>
          <a:lstStyle/>
          <a:p>
            <a:r>
              <a:rPr lang="en-US" dirty="0"/>
              <a:t>Personal Computers</a:t>
            </a:r>
          </a:p>
        </p:txBody>
      </p:sp>
      <p:sp>
        <p:nvSpPr>
          <p:cNvPr id="4" name="Footer Placeholder 3">
            <a:extLst>
              <a:ext uri="{FF2B5EF4-FFF2-40B4-BE49-F238E27FC236}">
                <a16:creationId xmlns:a16="http://schemas.microsoft.com/office/drawing/2014/main" id="{82525F89-2D21-4E92-A971-A0018872346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4FBED98-26ED-4ABE-A7A9-74933261F888}"/>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109588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A6FF-6BE1-4A64-82A1-D63DD077D99E}"/>
              </a:ext>
            </a:extLst>
          </p:cNvPr>
          <p:cNvSpPr>
            <a:spLocks noGrp="1"/>
          </p:cNvSpPr>
          <p:nvPr>
            <p:ph type="title"/>
          </p:nvPr>
        </p:nvSpPr>
        <p:spPr/>
        <p:txBody>
          <a:bodyPr/>
          <a:lstStyle/>
          <a:p>
            <a:r>
              <a:rPr lang="en-US" dirty="0"/>
              <a:t>Desktop and Workstation Computers</a:t>
            </a:r>
          </a:p>
        </p:txBody>
      </p:sp>
      <p:sp>
        <p:nvSpPr>
          <p:cNvPr id="6" name="Content Placeholder 5">
            <a:extLst>
              <a:ext uri="{FF2B5EF4-FFF2-40B4-BE49-F238E27FC236}">
                <a16:creationId xmlns:a16="http://schemas.microsoft.com/office/drawing/2014/main" id="{4A2E38A1-E852-427C-9A23-B48C3DFF0648}"/>
              </a:ext>
            </a:extLst>
          </p:cNvPr>
          <p:cNvSpPr>
            <a:spLocks noGrp="1"/>
          </p:cNvSpPr>
          <p:nvPr>
            <p:ph sz="half" idx="1"/>
          </p:nvPr>
        </p:nvSpPr>
        <p:spPr/>
        <p:txBody>
          <a:bodyPr>
            <a:normAutofit fontScale="85000" lnSpcReduction="20000"/>
          </a:bodyPr>
          <a:lstStyle/>
          <a:p>
            <a:r>
              <a:rPr lang="en-US" dirty="0"/>
              <a:t>Computer case with peripheral devices</a:t>
            </a:r>
          </a:p>
          <a:p>
            <a:r>
              <a:rPr lang="en-US" dirty="0"/>
              <a:t>Easy to modify and upgrade</a:t>
            </a:r>
          </a:p>
          <a:p>
            <a:pPr lvl="1"/>
            <a:r>
              <a:rPr lang="en-US" dirty="0"/>
              <a:t>CPU speed</a:t>
            </a:r>
          </a:p>
          <a:p>
            <a:pPr lvl="1"/>
            <a:r>
              <a:rPr lang="en-US" dirty="0"/>
              <a:t>Memory capacity</a:t>
            </a:r>
          </a:p>
          <a:p>
            <a:pPr lvl="1"/>
            <a:r>
              <a:rPr lang="en-US" dirty="0"/>
              <a:t>Disk storage capacity</a:t>
            </a:r>
          </a:p>
          <a:p>
            <a:pPr lvl="1"/>
            <a:r>
              <a:rPr lang="en-US" dirty="0"/>
              <a:t>Optional components</a:t>
            </a:r>
          </a:p>
          <a:p>
            <a:pPr lvl="1"/>
            <a:r>
              <a:rPr lang="en-US" dirty="0"/>
              <a:t>Ergonomics</a:t>
            </a:r>
          </a:p>
          <a:p>
            <a:r>
              <a:rPr lang="en-US" dirty="0"/>
              <a:t>All-in-One PCs</a:t>
            </a:r>
          </a:p>
        </p:txBody>
      </p:sp>
      <p:pic>
        <p:nvPicPr>
          <p:cNvPr id="8" name="Picture Placeholder 10">
            <a:extLst>
              <a:ext uri="{FF2B5EF4-FFF2-40B4-BE49-F238E27FC236}">
                <a16:creationId xmlns:a16="http://schemas.microsoft.com/office/drawing/2014/main" id="{DE3EE605-A4E7-4299-9C15-4430C7D2EC4B}"/>
              </a:ext>
            </a:extLst>
          </p:cNvPr>
          <p:cNvPicPr>
            <a:picLocks noGrp="1" noChangeAspect="1"/>
          </p:cNvPicPr>
          <p:nvPr>
            <p:ph sz="half" idx="2"/>
          </p:nvPr>
        </p:nvPicPr>
        <p:blipFill>
          <a:blip r:embed="rId2">
            <a:clrChange>
              <a:clrFrom>
                <a:srgbClr val="FFFFFF"/>
              </a:clrFrom>
              <a:clrTo>
                <a:srgbClr val="FFFFFF">
                  <a:alpha val="0"/>
                </a:srgbClr>
              </a:clrTo>
            </a:clrChange>
          </a:blip>
          <a:stretch>
            <a:fillRect/>
          </a:stretch>
        </p:blipFill>
        <p:spPr>
          <a:xfrm>
            <a:off x="6126163" y="2273741"/>
            <a:ext cx="5940425" cy="2859792"/>
          </a:xfrm>
        </p:spPr>
      </p:pic>
      <p:sp>
        <p:nvSpPr>
          <p:cNvPr id="3" name="Footer Placeholder 2">
            <a:extLst>
              <a:ext uri="{FF2B5EF4-FFF2-40B4-BE49-F238E27FC236}">
                <a16:creationId xmlns:a16="http://schemas.microsoft.com/office/drawing/2014/main" id="{8399E224-DC79-4D7C-9E1A-E84A44C3992C}"/>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B489173D-935D-45F4-9AD5-C8E91F21AAF1}"/>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3468803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4395D02-B49D-45B5-9FC9-F111BC0871BF}"/>
              </a:ext>
            </a:extLst>
          </p:cNvPr>
          <p:cNvSpPr>
            <a:spLocks noGrp="1"/>
          </p:cNvSpPr>
          <p:nvPr>
            <p:ph idx="1"/>
          </p:nvPr>
        </p:nvSpPr>
        <p:spPr/>
        <p:txBody>
          <a:bodyPr/>
          <a:lstStyle/>
          <a:p>
            <a:r>
              <a:rPr lang="en-US" dirty="0"/>
              <a:t>Server can mean any computer providing services</a:t>
            </a:r>
          </a:p>
          <a:p>
            <a:r>
              <a:rPr lang="en-US" dirty="0"/>
              <a:t>Server-class hardware supports many users and is very reliable</a:t>
            </a:r>
          </a:p>
          <a:p>
            <a:r>
              <a:rPr lang="en-US" dirty="0"/>
              <a:t>Redundancy and fault tolerance</a:t>
            </a:r>
          </a:p>
          <a:p>
            <a:r>
              <a:rPr lang="en-US" dirty="0"/>
              <a:t>Rack-mounted form factors</a:t>
            </a:r>
          </a:p>
        </p:txBody>
      </p:sp>
      <p:sp>
        <p:nvSpPr>
          <p:cNvPr id="3" name="Title 2">
            <a:extLst>
              <a:ext uri="{FF2B5EF4-FFF2-40B4-BE49-F238E27FC236}">
                <a16:creationId xmlns:a16="http://schemas.microsoft.com/office/drawing/2014/main" id="{87171A6C-A2B4-457F-8197-04E08301011D}"/>
              </a:ext>
            </a:extLst>
          </p:cNvPr>
          <p:cNvSpPr>
            <a:spLocks noGrp="1"/>
          </p:cNvSpPr>
          <p:nvPr>
            <p:ph type="title"/>
          </p:nvPr>
        </p:nvSpPr>
        <p:spPr/>
        <p:txBody>
          <a:bodyPr/>
          <a:lstStyle/>
          <a:p>
            <a:r>
              <a:rPr lang="en-US" dirty="0"/>
              <a:t>Servers</a:t>
            </a:r>
          </a:p>
        </p:txBody>
      </p:sp>
      <p:sp>
        <p:nvSpPr>
          <p:cNvPr id="4" name="Footer Placeholder 3">
            <a:extLst>
              <a:ext uri="{FF2B5EF4-FFF2-40B4-BE49-F238E27FC236}">
                <a16:creationId xmlns:a16="http://schemas.microsoft.com/office/drawing/2014/main" id="{545A70A1-0FE0-43B2-AB23-17C45890C47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9EC6901-A5E3-4EC4-90EB-DB6420C62327}"/>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2167698675"/>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CE6F92-100D-4D19-A0E6-9FAB10882386}">
  <ds:schemaRefs>
    <ds:schemaRef ds:uri="95a46270-66ec-4bdf-aabc-d78887d51418"/>
    <ds:schemaRef ds:uri="http://purl.org/dc/elements/1.1/"/>
    <ds:schemaRef ds:uri="http://schemas.openxmlformats.org/package/2006/metadata/core-properties"/>
    <ds:schemaRef ds:uri="http://schemas.microsoft.com/office/2006/documentManagement/types"/>
    <ds:schemaRef ds:uri="http://purl.org/dc/terms/"/>
    <ds:schemaRef ds:uri="http://schemas.microsoft.com/office/infopath/2007/PartnerControls"/>
    <ds:schemaRef ds:uri="http://purl.org/dc/dcmitype/"/>
    <ds:schemaRef ds:uri="315eb565-7267-4a95-9087-2f433ded3c8b"/>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1547</TotalTime>
  <Words>753</Words>
  <Application>Microsoft Office PowerPoint</Application>
  <PresentationFormat>Widescreen</PresentationFormat>
  <Paragraphs>156</Paragraphs>
  <Slides>15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Information Technology</vt:lpstr>
      <vt:lpstr>Computer Hardware and Software</vt:lpstr>
      <vt:lpstr>Basics of Computing and Processing</vt:lpstr>
      <vt:lpstr>Input, Output, Processing, and Storage</vt:lpstr>
      <vt:lpstr>Personal Computers</vt:lpstr>
      <vt:lpstr>Desktop and Workstation Computers</vt:lpstr>
      <vt:lpstr>Servers</vt:lpstr>
      <vt:lpstr>Laptops</vt:lpstr>
      <vt:lpstr>PC and Laptop Vendors</vt:lpstr>
      <vt:lpstr>Smartphones and Tablets</vt:lpstr>
      <vt:lpstr>The Internet of Things (IoT)</vt:lpstr>
      <vt:lpstr>Gaming Consoles</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2018-08-27T18:55:43Z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